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8"/>
  </p:notesMasterIdLst>
  <p:handoutMasterIdLst>
    <p:handoutMasterId r:id="rId19"/>
  </p:handoutMasterIdLst>
  <p:sldIdLst>
    <p:sldId id="273" r:id="rId5"/>
    <p:sldId id="258" r:id="rId6"/>
    <p:sldId id="279" r:id="rId7"/>
    <p:sldId id="264" r:id="rId8"/>
    <p:sldId id="265" r:id="rId9"/>
    <p:sldId id="306" r:id="rId10"/>
    <p:sldId id="263" r:id="rId11"/>
    <p:sldId id="276" r:id="rId12"/>
    <p:sldId id="266" r:id="rId13"/>
    <p:sldId id="277" r:id="rId14"/>
    <p:sldId id="270" r:id="rId15"/>
    <p:sldId id="271" r:id="rId16"/>
    <p:sldId id="272" r:id="rId17"/>
  </p:sldIdLst>
  <p:sldSz cx="12192000" cy="6858000"/>
  <p:notesSz cx="6858000" cy="9144000"/>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271"/>
    <a:srgbClr val="F5675A"/>
    <a:srgbClr val="F5BD5A"/>
    <a:srgbClr val="483661"/>
    <a:srgbClr val="5B80AA"/>
    <a:srgbClr val="A1BF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5879" autoAdjust="0"/>
  </p:normalViewPr>
  <p:slideViewPr>
    <p:cSldViewPr snapToGrid="0">
      <p:cViewPr>
        <p:scale>
          <a:sx n="66" d="100"/>
          <a:sy n="66" d="100"/>
        </p:scale>
        <p:origin x="998" y="34"/>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Vandecaveye" userId="4203d915-8e04-41c7-95c4-ee072a266d52" providerId="ADAL" clId="{1DA51AE5-F5C3-431B-A8AC-3CAFC309150E}"/>
    <pc:docChg chg="custSel delSld modSld">
      <pc:chgData name="Delphine Vandecaveye" userId="4203d915-8e04-41c7-95c4-ee072a266d52" providerId="ADAL" clId="{1DA51AE5-F5C3-431B-A8AC-3CAFC309150E}" dt="2024-02-23T08:16:21.547" v="144" actId="113"/>
      <pc:docMkLst>
        <pc:docMk/>
      </pc:docMkLst>
      <pc:sldChg chg="modSp mod">
        <pc:chgData name="Delphine Vandecaveye" userId="4203d915-8e04-41c7-95c4-ee072a266d52" providerId="ADAL" clId="{1DA51AE5-F5C3-431B-A8AC-3CAFC309150E}" dt="2024-02-23T08:16:21.547" v="144" actId="113"/>
        <pc:sldMkLst>
          <pc:docMk/>
          <pc:sldMk cId="3957756570" sldId="273"/>
        </pc:sldMkLst>
        <pc:spChg chg="mod">
          <ac:chgData name="Delphine Vandecaveye" userId="4203d915-8e04-41c7-95c4-ee072a266d52" providerId="ADAL" clId="{1DA51AE5-F5C3-431B-A8AC-3CAFC309150E}" dt="2024-02-23T08:16:21.547" v="144" actId="113"/>
          <ac:spMkLst>
            <pc:docMk/>
            <pc:sldMk cId="3957756570" sldId="273"/>
            <ac:spMk id="7" creationId="{89D98F79-8458-D163-34D8-44E10551E4FD}"/>
          </ac:spMkLst>
        </pc:spChg>
      </pc:sldChg>
      <pc:sldChg chg="del">
        <pc:chgData name="Delphine Vandecaveye" userId="4203d915-8e04-41c7-95c4-ee072a266d52" providerId="ADAL" clId="{1DA51AE5-F5C3-431B-A8AC-3CAFC309150E}" dt="2024-02-23T08:12:21.368" v="0" actId="47"/>
        <pc:sldMkLst>
          <pc:docMk/>
          <pc:sldMk cId="3933150744" sldId="274"/>
        </pc:sldMkLst>
      </pc:sldChg>
      <pc:sldChg chg="addSp delSp modSp mod modNotesTx">
        <pc:chgData name="Delphine Vandecaveye" userId="4203d915-8e04-41c7-95c4-ee072a266d52" providerId="ADAL" clId="{1DA51AE5-F5C3-431B-A8AC-3CAFC309150E}" dt="2024-02-23T08:13:12.300" v="12" actId="1035"/>
        <pc:sldMkLst>
          <pc:docMk/>
          <pc:sldMk cId="2716691732" sldId="306"/>
        </pc:sldMkLst>
        <pc:spChg chg="add del mod">
          <ac:chgData name="Delphine Vandecaveye" userId="4203d915-8e04-41c7-95c4-ee072a266d52" providerId="ADAL" clId="{1DA51AE5-F5C3-431B-A8AC-3CAFC309150E}" dt="2024-02-23T08:12:36.004" v="4" actId="478"/>
          <ac:spMkLst>
            <pc:docMk/>
            <pc:sldMk cId="2716691732" sldId="306"/>
            <ac:spMk id="3" creationId="{CAE7CAC9-1BF8-BC08-3CC6-DCEFBDB79B48}"/>
          </ac:spMkLst>
        </pc:spChg>
        <pc:spChg chg="add mod">
          <ac:chgData name="Delphine Vandecaveye" userId="4203d915-8e04-41c7-95c4-ee072a266d52" providerId="ADAL" clId="{1DA51AE5-F5C3-431B-A8AC-3CAFC309150E}" dt="2024-02-23T08:13:12.300" v="12" actId="1035"/>
          <ac:spMkLst>
            <pc:docMk/>
            <pc:sldMk cId="2716691732" sldId="306"/>
            <ac:spMk id="6" creationId="{7D2C88D3-40E0-05A9-82D6-E944939680A4}"/>
          </ac:spMkLst>
        </pc:spChg>
        <pc:picChg chg="mod">
          <ac:chgData name="Delphine Vandecaveye" userId="4203d915-8e04-41c7-95c4-ee072a266d52" providerId="ADAL" clId="{1DA51AE5-F5C3-431B-A8AC-3CAFC309150E}" dt="2024-02-23T08:13:09.526" v="10" actId="1076"/>
          <ac:picMkLst>
            <pc:docMk/>
            <pc:sldMk cId="2716691732" sldId="306"/>
            <ac:picMk id="5" creationId="{2FBFD947-D782-6C3D-8223-DFB2554B1B5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6B1B2429-912B-E9AD-1384-BB3C7E1022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54CB0B6-1A66-47C8-A3ED-D1A09D9F8E94}" type="datetimeFigureOut">
              <a:rPr lang="nl-NL"/>
              <a:pPr>
                <a:defRPr/>
              </a:pPr>
              <a:t>23-2-2024</a:t>
            </a:fld>
            <a:endParaRPr lang="nl-NL"/>
          </a:p>
        </p:txBody>
      </p:sp>
      <p:sp>
        <p:nvSpPr>
          <p:cNvPr id="5" name="Tijdelijke aanduiding voor dianummer 4">
            <a:extLst>
              <a:ext uri="{FF2B5EF4-FFF2-40B4-BE49-F238E27FC236}">
                <a16:creationId xmlns:a16="http://schemas.microsoft.com/office/drawing/2014/main" id="{39791748-2592-EEB8-7217-094259B1CD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8693A44-755E-4D23-959A-DCDC34E08EE6}" type="slidenum">
              <a:rPr lang="nl-NL"/>
              <a:pPr>
                <a:defRPr/>
              </a:pPr>
              <a:t>‹nr.›</a:t>
            </a:fld>
            <a:endParaRPr lang="nl-NL"/>
          </a:p>
        </p:txBody>
      </p:sp>
      <p:sp>
        <p:nvSpPr>
          <p:cNvPr id="6" name="Tijdelijke aanduiding voor koptekst 5">
            <a:extLst>
              <a:ext uri="{FF2B5EF4-FFF2-40B4-BE49-F238E27FC236}">
                <a16:creationId xmlns:a16="http://schemas.microsoft.com/office/drawing/2014/main" id="{B89C685D-3EE2-910F-B369-ECA3DBE9CD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l-NL"/>
          </a:p>
        </p:txBody>
      </p:sp>
      <p:sp>
        <p:nvSpPr>
          <p:cNvPr id="7" name="Tijdelijke aanduiding voor voettekst 6">
            <a:extLst>
              <a:ext uri="{FF2B5EF4-FFF2-40B4-BE49-F238E27FC236}">
                <a16:creationId xmlns:a16="http://schemas.microsoft.com/office/drawing/2014/main" id="{CD880A32-E7D5-0733-11F0-EA8FB70310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F171043-97D1-33E3-5D13-ACAD7A0493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l-BE"/>
          </a:p>
        </p:txBody>
      </p:sp>
      <p:sp>
        <p:nvSpPr>
          <p:cNvPr id="3" name="Tijdelijke aanduiding voor datum 2">
            <a:extLst>
              <a:ext uri="{FF2B5EF4-FFF2-40B4-BE49-F238E27FC236}">
                <a16:creationId xmlns:a16="http://schemas.microsoft.com/office/drawing/2014/main" id="{4C1E4633-3E3F-9149-1E11-59BEAF383DD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4EB620A-3DC8-4985-BAFB-3518625148EC}" type="datetimeFigureOut">
              <a:rPr lang="nl-BE"/>
              <a:pPr>
                <a:defRPr/>
              </a:pPr>
              <a:t>23/02/2024</a:t>
            </a:fld>
            <a:endParaRPr lang="nl-BE"/>
          </a:p>
        </p:txBody>
      </p:sp>
      <p:sp>
        <p:nvSpPr>
          <p:cNvPr id="4" name="Tijdelijke aanduiding voor dia-afbeelding 3">
            <a:extLst>
              <a:ext uri="{FF2B5EF4-FFF2-40B4-BE49-F238E27FC236}">
                <a16:creationId xmlns:a16="http://schemas.microsoft.com/office/drawing/2014/main" id="{C5DD404D-1661-7608-570F-8211F2AF607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a:extLst>
              <a:ext uri="{FF2B5EF4-FFF2-40B4-BE49-F238E27FC236}">
                <a16:creationId xmlns:a16="http://schemas.microsoft.com/office/drawing/2014/main" id="{775C4442-45E8-D222-E722-352FE426EBB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a:extLst>
              <a:ext uri="{FF2B5EF4-FFF2-40B4-BE49-F238E27FC236}">
                <a16:creationId xmlns:a16="http://schemas.microsoft.com/office/drawing/2014/main" id="{98CA9847-2D3A-8984-4E95-F09E56E1586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l-BE"/>
          </a:p>
        </p:txBody>
      </p:sp>
      <p:sp>
        <p:nvSpPr>
          <p:cNvPr id="7" name="Tijdelijke aanduiding voor dianummer 6">
            <a:extLst>
              <a:ext uri="{FF2B5EF4-FFF2-40B4-BE49-F238E27FC236}">
                <a16:creationId xmlns:a16="http://schemas.microsoft.com/office/drawing/2014/main" id="{8D1A6B69-3E55-90D3-C9D4-15C32EB95DB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CE538D3-BDC0-4C93-889E-C46DEB30B46D}" type="slidenum">
              <a:rPr lang="nl-BE"/>
              <a:pPr>
                <a:defRPr/>
              </a:pPr>
              <a:t>‹nr.›</a:t>
            </a:fld>
            <a:endParaRPr 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1CC40-C8D7-4140-9555-0C7A924C4BEF}"/>
            </a:ext>
          </a:extLst>
        </p:cNvPr>
        <p:cNvGrpSpPr/>
        <p:nvPr/>
      </p:nvGrpSpPr>
      <p:grpSpPr>
        <a:xfrm>
          <a:off x="0" y="0"/>
          <a:ext cx="0" cy="0"/>
          <a:chOff x="0" y="0"/>
          <a:chExt cx="0" cy="0"/>
        </a:xfrm>
      </p:grpSpPr>
      <p:sp>
        <p:nvSpPr>
          <p:cNvPr id="9218" name="Tijdelijke aanduiding voor dia-afbeelding 1">
            <a:extLst>
              <a:ext uri="{FF2B5EF4-FFF2-40B4-BE49-F238E27FC236}">
                <a16:creationId xmlns:a16="http://schemas.microsoft.com/office/drawing/2014/main" id="{A794F9D6-B9D6-2FE4-5F1F-096F45C4F2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a:extLst>
              <a:ext uri="{FF2B5EF4-FFF2-40B4-BE49-F238E27FC236}">
                <a16:creationId xmlns:a16="http://schemas.microsoft.com/office/drawing/2014/main" id="{0D46EAEC-0846-ED09-2CB9-344D5FD90A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BE" sz="1200" b="1" dirty="0"/>
              <a:t>Optioneel</a:t>
            </a:r>
            <a:r>
              <a:rPr lang="nl-NL" altLang="nl-BE" sz="1200" dirty="0"/>
              <a:t>: Leerlingen wisselen kort uit wat ze het leukst/leerrijkst vonden.</a:t>
            </a:r>
            <a:endParaRPr lang="nl-BE" altLang="nl-BE" sz="1200" dirty="0"/>
          </a:p>
          <a:p>
            <a:pPr eaLnBrk="1" hangingPunct="1">
              <a:spcBef>
                <a:spcPct val="0"/>
              </a:spcBef>
            </a:pPr>
            <a:endParaRPr lang="nl-BE" altLang="nl-BE" dirty="0"/>
          </a:p>
        </p:txBody>
      </p:sp>
      <p:sp>
        <p:nvSpPr>
          <p:cNvPr id="9220" name="Tijdelijke aanduiding voor dianummer 3">
            <a:extLst>
              <a:ext uri="{FF2B5EF4-FFF2-40B4-BE49-F238E27FC236}">
                <a16:creationId xmlns:a16="http://schemas.microsoft.com/office/drawing/2014/main" id="{6427D8BE-CBAA-A1F9-3921-BE35ED62DE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6A49FE-51C1-454D-B36E-92BA311E81F1}" type="slidenum">
              <a:rPr lang="nl-BE" altLang="nl-BE" smtClean="0"/>
              <a:pPr/>
              <a:t>3</a:t>
            </a:fld>
            <a:endParaRPr lang="nl-BE" altLang="nl-BE"/>
          </a:p>
        </p:txBody>
      </p:sp>
    </p:spTree>
    <p:extLst>
      <p:ext uri="{BB962C8B-B14F-4D97-AF65-F5344CB8AC3E}">
        <p14:creationId xmlns:p14="http://schemas.microsoft.com/office/powerpoint/2010/main" val="17055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a:extLst>
              <a:ext uri="{FF2B5EF4-FFF2-40B4-BE49-F238E27FC236}">
                <a16:creationId xmlns:a16="http://schemas.microsoft.com/office/drawing/2014/main" id="{CA2E3235-44CB-E230-FCF9-DD618A743F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a:extLst>
              <a:ext uri="{FF2B5EF4-FFF2-40B4-BE49-F238E27FC236}">
                <a16:creationId xmlns:a16="http://schemas.microsoft.com/office/drawing/2014/main" id="{3C2FB1FC-3EBC-7090-CA79-423662A3DD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BE" dirty="0"/>
              <a:t>Gebruik deze slide enkel voor relevante studierichtingen, sterkere TSO en ASO richtingen.</a:t>
            </a:r>
            <a:endParaRPr lang="nl-BE" altLang="nl-BE" dirty="0"/>
          </a:p>
        </p:txBody>
      </p:sp>
      <p:sp>
        <p:nvSpPr>
          <p:cNvPr id="23556" name="Tijdelijke aanduiding voor dianummer 3">
            <a:extLst>
              <a:ext uri="{FF2B5EF4-FFF2-40B4-BE49-F238E27FC236}">
                <a16:creationId xmlns:a16="http://schemas.microsoft.com/office/drawing/2014/main" id="{94336233-8E78-14E1-E204-E1E0B0F527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C74CBB-58DA-4BEF-BCB9-C830B38FAD3E}" type="slidenum">
              <a:rPr lang="nl-BE" altLang="nl-BE" smtClean="0"/>
              <a:pPr/>
              <a:t>13</a:t>
            </a:fld>
            <a:endParaRPr lang="nl-BE"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DC95F1C-9411-E478-2817-49C36E27DA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a:extLst>
              <a:ext uri="{FF2B5EF4-FFF2-40B4-BE49-F238E27FC236}">
                <a16:creationId xmlns:a16="http://schemas.microsoft.com/office/drawing/2014/main" id="{D16EF75F-38A8-1988-19C2-71E2C2DF46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BE" dirty="0"/>
              <a:t>Tip: Geef vooraf mee dat ze nadien bevraagd worden!</a:t>
            </a:r>
            <a:br>
              <a:rPr lang="nl-NL" altLang="nl-BE" dirty="0"/>
            </a:br>
            <a:r>
              <a:rPr lang="nl-NL" altLang="nl-BE" dirty="0"/>
              <a:t>“</a:t>
            </a:r>
            <a:r>
              <a:rPr lang="nl-NL" altLang="nl-BE" i="1" dirty="0"/>
              <a:t>Hierna gaan we samen door de opstelling. Bedoeling is dat je de spelpuzzel die bij jouw straf moment hoort kan toelichten. Heb je tijd over, lees ook andere fiches.”</a:t>
            </a:r>
            <a:endParaRPr lang="nl-BE" altLang="nl-BE" i="1" dirty="0"/>
          </a:p>
        </p:txBody>
      </p:sp>
      <p:sp>
        <p:nvSpPr>
          <p:cNvPr id="11268" name="Tijdelijke aanduiding voor dianummer 3">
            <a:extLst>
              <a:ext uri="{FF2B5EF4-FFF2-40B4-BE49-F238E27FC236}">
                <a16:creationId xmlns:a16="http://schemas.microsoft.com/office/drawing/2014/main" id="{E797A674-F80C-9D3F-F617-B380A5E381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E4A7A0-300A-4EF5-8E24-2A0AF1EFBF70}" type="slidenum">
              <a:rPr lang="nl-BE" altLang="nl-BE" smtClean="0"/>
              <a:pPr/>
              <a:t>4</a:t>
            </a:fld>
            <a:endParaRPr lang="nl-BE"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D84AE8DA-CEC8-09A2-12B6-CFAB165719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A0C5F279-1F20-89B8-0A4C-3D9C546226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BE" dirty="0"/>
              <a:t>Neem de leerlingen mee door de opstelling.</a:t>
            </a:r>
          </a:p>
          <a:p>
            <a:pPr eaLnBrk="1" hangingPunct="1">
              <a:spcBef>
                <a:spcPct val="0"/>
              </a:spcBef>
            </a:pPr>
            <a:endParaRPr lang="nl-NL" altLang="nl-BE" dirty="0"/>
          </a:p>
          <a:p>
            <a:pPr marL="228600" indent="-228600" eaLnBrk="1" hangingPunct="1">
              <a:spcBef>
                <a:spcPct val="0"/>
              </a:spcBef>
              <a:buAutoNum type="arabicPeriod"/>
            </a:pPr>
            <a:r>
              <a:rPr lang="nl-NL" altLang="nl-BE" u="sng" dirty="0"/>
              <a:t>Mar-Z </a:t>
            </a:r>
            <a:r>
              <a:rPr lang="nl-NL" altLang="nl-BE" u="sng" dirty="0" err="1"/>
              <a:t>Shooter</a:t>
            </a:r>
            <a:r>
              <a:rPr lang="nl-NL" altLang="nl-BE" dirty="0"/>
              <a:t>: Wat moest je hier doen? Hoe deed je dat?</a:t>
            </a:r>
            <a:br>
              <a:rPr lang="nl-NL" altLang="nl-BE" dirty="0"/>
            </a:br>
            <a:r>
              <a:rPr lang="nl-NL" altLang="nl-BE" dirty="0">
                <a:solidFill>
                  <a:srgbClr val="104271"/>
                </a:solidFill>
              </a:rPr>
              <a:t>(Bijna) iedereen lust frietjes en die hebben we liefst zonder bruine vlekken. Frietjes die niet voldoen moeten eruit. Bij Agristo worden de frietjes in vrije val gescreend door een digitaal oog dat vooraf ingestelde waarden nagaat. Voldoet een frietje niet, dan berekent de computer waar hij het frietje via een luchtdrukstoot in een andere voedingsstroom kan brengen. Een frietje met een bruine vlek kan niet, maar datzelfde frietje in de puree is geen probleem. Wat niet voldoet, wordt dus hergebruikt. Zo voorkomt de sector voedselverspilling en garanderen ze toch een sterke kwaliteit. Op die manier kan ook heel wat manueel werk vermeden worden. ‘Bandwerk’ was vroeger sterk typerend voor deze sector, en bestaat nog, maar is dankzij automatisatie tot een minimum beperkt. Op vandaag is de sector vooral gekend voor zijn innovatief karakter.</a:t>
            </a:r>
          </a:p>
          <a:p>
            <a:pPr marL="228600" indent="-228600" eaLnBrk="1" hangingPunct="1">
              <a:spcBef>
                <a:spcPct val="0"/>
              </a:spcBef>
              <a:buAutoNum type="arabicPeriod"/>
            </a:pPr>
            <a:endParaRPr lang="nl-NL" altLang="nl-BE" dirty="0"/>
          </a:p>
          <a:p>
            <a:pPr marL="228600" indent="-228600" eaLnBrk="1" hangingPunct="1">
              <a:spcBef>
                <a:spcPct val="0"/>
              </a:spcBef>
              <a:buAutoNum type="arabicPeriod"/>
            </a:pPr>
            <a:r>
              <a:rPr lang="nl-NL" altLang="nl-BE" u="sng" dirty="0"/>
              <a:t>Labo</a:t>
            </a:r>
            <a:r>
              <a:rPr lang="nl-NL" altLang="nl-BE" dirty="0"/>
              <a:t>: hier zijn 3 onderdelen</a:t>
            </a:r>
          </a:p>
          <a:p>
            <a:pPr marL="0" indent="0" eaLnBrk="1" hangingPunct="1">
              <a:spcBef>
                <a:spcPct val="0"/>
              </a:spcBef>
              <a:buNone/>
            </a:pPr>
            <a:r>
              <a:rPr lang="nl-NL" altLang="nl-BE" dirty="0"/>
              <a:t>2.1 </a:t>
            </a:r>
            <a:r>
              <a:rPr lang="nl-NL" altLang="nl-BE" b="1" dirty="0"/>
              <a:t>De geurtest</a:t>
            </a:r>
            <a:r>
              <a:rPr lang="nl-NL" altLang="nl-BE" dirty="0"/>
              <a:t>: Wat deed je hier? (Geur koppelen aan voedingsproducten.) Wat heeft geur met voeding te maken? </a:t>
            </a:r>
            <a:br>
              <a:rPr lang="nl-NL" altLang="nl-BE" dirty="0"/>
            </a:br>
            <a:r>
              <a:rPr lang="nl-NL" altLang="nl-BE" dirty="0"/>
              <a:t>- Bij de geur van vers gebak trekt je maag al samen. Geur geeft in dit geval een signaal aan je hersenen dat je zin doet krijgen in eten. </a:t>
            </a:r>
            <a:br>
              <a:rPr lang="nl-NL" altLang="nl-BE" dirty="0"/>
            </a:br>
            <a:r>
              <a:rPr lang="nl-NL" altLang="nl-BE" dirty="0"/>
              <a:t>-Daarnaast is geur ook voor 70% bepalend voor smaak. Iedereen had wel eens een stevige verkoudheid. Eten is een pak minder smaakvol als je geur wegvalt. Geur is dus echt iets om rekening mee te houden bij productontwikkeling.</a:t>
            </a:r>
          </a:p>
          <a:p>
            <a:pPr marL="0" indent="0" eaLnBrk="1" hangingPunct="1">
              <a:spcBef>
                <a:spcPct val="0"/>
              </a:spcBef>
              <a:buNone/>
            </a:pPr>
            <a:endParaRPr lang="nl-NL" altLang="nl-BE" dirty="0"/>
          </a:p>
          <a:p>
            <a:pPr marL="0" indent="0" eaLnBrk="1" hangingPunct="1">
              <a:spcBef>
                <a:spcPct val="0"/>
              </a:spcBef>
              <a:buNone/>
            </a:pPr>
            <a:r>
              <a:rPr lang="nl-NL" altLang="nl-BE" dirty="0"/>
              <a:t>2.2 </a:t>
            </a:r>
            <a:r>
              <a:rPr lang="nl-NL" altLang="nl-BE" b="1" dirty="0"/>
              <a:t>De refractometer</a:t>
            </a:r>
            <a:r>
              <a:rPr lang="nl-NL" altLang="nl-BE" dirty="0"/>
              <a:t>: Wat deed je hier?</a:t>
            </a:r>
            <a:br>
              <a:rPr lang="nl-NL" altLang="nl-BE" dirty="0"/>
            </a:br>
            <a:r>
              <a:rPr lang="nl-NL" altLang="nl-BE" dirty="0"/>
              <a:t>Met een refractometer meet je de BRIX waarde van een waterige vloeistof (= hoeveel massa-procent van de vloeistof uit suiker bestaat). </a:t>
            </a:r>
            <a:r>
              <a:rPr lang="nl-NL" b="0" i="0" dirty="0">
                <a:solidFill>
                  <a:srgbClr val="4D5156"/>
                </a:solidFill>
                <a:effectLst/>
                <a:latin typeface="Google Sans"/>
              </a:rPr>
              <a:t>De </a:t>
            </a:r>
            <a:r>
              <a:rPr lang="nl-NL" b="0" i="0" dirty="0" err="1">
                <a:solidFill>
                  <a:srgbClr val="4D5156"/>
                </a:solidFill>
                <a:effectLst/>
                <a:latin typeface="Google Sans"/>
              </a:rPr>
              <a:t>brix</a:t>
            </a:r>
            <a:r>
              <a:rPr lang="nl-NL" b="0" i="0" dirty="0">
                <a:solidFill>
                  <a:srgbClr val="4D5156"/>
                </a:solidFill>
                <a:effectLst/>
                <a:latin typeface="Google Sans"/>
              </a:rPr>
              <a:t>-waarde wordt uitgedrukt in graden. Eén graad </a:t>
            </a:r>
            <a:r>
              <a:rPr lang="nl-NL" b="0" i="0" dirty="0" err="1">
                <a:solidFill>
                  <a:srgbClr val="4D5156"/>
                </a:solidFill>
                <a:effectLst/>
                <a:latin typeface="Google Sans"/>
              </a:rPr>
              <a:t>brix</a:t>
            </a:r>
            <a:r>
              <a:rPr lang="nl-NL" b="0" i="0" dirty="0">
                <a:solidFill>
                  <a:srgbClr val="4D5156"/>
                </a:solidFill>
                <a:effectLst/>
                <a:latin typeface="Google Sans"/>
              </a:rPr>
              <a:t> staat voor 1 gram suiker in 1 deciliter vloeistof (100 gram). </a:t>
            </a:r>
            <a:r>
              <a:rPr lang="nl-NL" b="0" i="0" dirty="0">
                <a:solidFill>
                  <a:srgbClr val="202122"/>
                </a:solidFill>
                <a:effectLst/>
                <a:latin typeface="Arial" panose="020B0604020202020204" pitchFamily="34" charset="0"/>
              </a:rPr>
              <a:t>Het aantal graden </a:t>
            </a:r>
            <a:r>
              <a:rPr lang="nl-NL" b="0" i="0" dirty="0" err="1">
                <a:solidFill>
                  <a:srgbClr val="202122"/>
                </a:solidFill>
                <a:effectLst/>
                <a:latin typeface="Arial" panose="020B0604020202020204" pitchFamily="34" charset="0"/>
              </a:rPr>
              <a:t>brix</a:t>
            </a:r>
            <a:r>
              <a:rPr lang="nl-NL" b="0" i="0" dirty="0">
                <a:solidFill>
                  <a:srgbClr val="202122"/>
                </a:solidFill>
                <a:effectLst/>
                <a:latin typeface="Arial" panose="020B0604020202020204" pitchFamily="34" charset="0"/>
              </a:rPr>
              <a:t> geeft de hoek aan die licht maakt wanneer het breekt aan de rand van de vloeistof.</a:t>
            </a:r>
          </a:p>
          <a:p>
            <a:pPr marL="0" indent="0" eaLnBrk="1" hangingPunct="1">
              <a:spcBef>
                <a:spcPct val="0"/>
              </a:spcBef>
              <a:buNone/>
            </a:pPr>
            <a:r>
              <a:rPr lang="nl-NL" altLang="nl-BE" b="0" i="0" dirty="0">
                <a:solidFill>
                  <a:srgbClr val="202122"/>
                </a:solidFill>
                <a:effectLst/>
                <a:latin typeface="Arial" panose="020B0604020202020204" pitchFamily="34" charset="0"/>
              </a:rPr>
              <a:t>De suikerwaarde is één van de voedingswaardes die opgenomen wordt op een voedingslabel/etiket. Consumenten worden enerzijds vaker gestimuleerd in het maken van gezonde keuzes, anderzijds zijn ze ook meer dan vroeger vragende partij voor gezondere alternatieven. Labels, zoals </a:t>
            </a:r>
            <a:r>
              <a:rPr lang="nl-NL" altLang="nl-BE" b="0" i="0" dirty="0" err="1">
                <a:solidFill>
                  <a:srgbClr val="202122"/>
                </a:solidFill>
                <a:effectLst/>
                <a:latin typeface="Arial" panose="020B0604020202020204" pitchFamily="34" charset="0"/>
              </a:rPr>
              <a:t>Nutriscore</a:t>
            </a:r>
            <a:r>
              <a:rPr lang="nl-NL" altLang="nl-BE" b="0" i="0" dirty="0">
                <a:solidFill>
                  <a:srgbClr val="202122"/>
                </a:solidFill>
                <a:effectLst/>
                <a:latin typeface="Arial" panose="020B0604020202020204" pitchFamily="34" charset="0"/>
              </a:rPr>
              <a:t>, maken deze informatie toegankelijker (mits correcte interpretatie: </a:t>
            </a:r>
            <a:r>
              <a:rPr lang="nl-NL" altLang="nl-BE" b="0" i="0" dirty="0" err="1">
                <a:solidFill>
                  <a:srgbClr val="202122"/>
                </a:solidFill>
                <a:effectLst/>
                <a:latin typeface="Arial" panose="020B0604020202020204" pitchFamily="34" charset="0"/>
              </a:rPr>
              <a:t>Nutriscore</a:t>
            </a:r>
            <a:r>
              <a:rPr lang="nl-NL" altLang="nl-BE" b="0" i="0" dirty="0">
                <a:solidFill>
                  <a:srgbClr val="202122"/>
                </a:solidFill>
                <a:effectLst/>
                <a:latin typeface="Arial" panose="020B0604020202020204" pitchFamily="34" charset="0"/>
              </a:rPr>
              <a:t> vergelijkt dezelfde soort producten onderling).</a:t>
            </a:r>
          </a:p>
          <a:p>
            <a:pPr marL="0" indent="0" eaLnBrk="1" hangingPunct="1">
              <a:spcBef>
                <a:spcPct val="0"/>
              </a:spcBef>
              <a:buNone/>
            </a:pPr>
            <a:r>
              <a:rPr lang="nl-NL" altLang="nl-BE" b="0" i="0" dirty="0">
                <a:solidFill>
                  <a:srgbClr val="202122"/>
                </a:solidFill>
                <a:effectLst/>
                <a:latin typeface="Arial" panose="020B0604020202020204" pitchFamily="34" charset="0"/>
              </a:rPr>
              <a:t>Producenten proberen daar op in te spelen. Bijv. Cola Zero.</a:t>
            </a:r>
            <a:br>
              <a:rPr lang="nl-NL" altLang="nl-BE" b="0" i="0" dirty="0">
                <a:solidFill>
                  <a:srgbClr val="202122"/>
                </a:solidFill>
                <a:effectLst/>
                <a:latin typeface="Arial" panose="020B0604020202020204" pitchFamily="34" charset="0"/>
              </a:rPr>
            </a:br>
            <a:r>
              <a:rPr lang="nl-NL" altLang="nl-BE" b="0" i="0" dirty="0">
                <a:solidFill>
                  <a:srgbClr val="202122"/>
                </a:solidFill>
                <a:effectLst/>
                <a:latin typeface="Arial" panose="020B0604020202020204" pitchFamily="34" charset="0"/>
              </a:rPr>
              <a:t>Naast het brede publiek gebeurt vanuit POM en VIVES ook onderzoek naar het optimaliseren van ziekenhuismaaltijden. Eenzelfde maaltijd, met dezelfde lekkere smaak, maar een betere voedingswaarde kan bijvoorbeeld een revalidatieproces gunstig beïnvloeden.</a:t>
            </a:r>
          </a:p>
          <a:p>
            <a:pPr marL="0" indent="0" eaLnBrk="1" hangingPunct="1">
              <a:spcBef>
                <a:spcPct val="0"/>
              </a:spcBef>
              <a:buNone/>
            </a:pPr>
            <a:endParaRPr lang="nl-NL" altLang="nl-BE" b="0" i="0" dirty="0">
              <a:solidFill>
                <a:srgbClr val="202122"/>
              </a:solidFill>
              <a:effectLst/>
              <a:latin typeface="Arial" panose="020B0604020202020204" pitchFamily="34" charset="0"/>
            </a:endParaRPr>
          </a:p>
          <a:p>
            <a:pPr marL="0" indent="0" eaLnBrk="1" hangingPunct="1">
              <a:spcBef>
                <a:spcPct val="0"/>
              </a:spcBef>
              <a:buNone/>
            </a:pPr>
            <a:r>
              <a:rPr lang="nl-NL" altLang="nl-BE" b="0" i="0" dirty="0">
                <a:solidFill>
                  <a:srgbClr val="202122"/>
                </a:solidFill>
                <a:effectLst/>
                <a:latin typeface="Arial" panose="020B0604020202020204" pitchFamily="34" charset="0"/>
              </a:rPr>
              <a:t>2.3 </a:t>
            </a:r>
            <a:r>
              <a:rPr lang="nl-NL" altLang="nl-BE" b="1" i="0" dirty="0" err="1">
                <a:solidFill>
                  <a:srgbClr val="202122"/>
                </a:solidFill>
                <a:effectLst/>
                <a:latin typeface="Arial" panose="020B0604020202020204" pitchFamily="34" charset="0"/>
              </a:rPr>
              <a:t>Bacteria</a:t>
            </a:r>
            <a:endParaRPr lang="nl-NL" altLang="nl-BE" b="1" i="0" dirty="0">
              <a:solidFill>
                <a:srgbClr val="202122"/>
              </a:solidFill>
              <a:effectLst/>
              <a:latin typeface="Arial" panose="020B0604020202020204" pitchFamily="34" charset="0"/>
            </a:endParaRPr>
          </a:p>
          <a:p>
            <a:pPr marL="0" indent="0" eaLnBrk="1" hangingPunct="1">
              <a:spcBef>
                <a:spcPct val="0"/>
              </a:spcBef>
              <a:buNone/>
            </a:pPr>
            <a:r>
              <a:rPr lang="nl-NL" altLang="nl-BE" b="0" i="0" dirty="0">
                <a:solidFill>
                  <a:srgbClr val="202122"/>
                </a:solidFill>
                <a:effectLst/>
                <a:latin typeface="Arial" panose="020B0604020202020204" pitchFamily="34" charset="0"/>
              </a:rPr>
              <a:t>Sommige bacteriën wil je net wel in je voeding, bijv. yoghurt is een vorm van opgekweekte bacteriën in een fermentatieproces. Van een restje yoghurt, kan je met melk, juiste temperatuur en voldoende geduld nieuwe porties maken.</a:t>
            </a:r>
          </a:p>
          <a:p>
            <a:pPr marL="0" indent="0" eaLnBrk="1" hangingPunct="1">
              <a:spcBef>
                <a:spcPct val="0"/>
              </a:spcBef>
              <a:buNone/>
            </a:pPr>
            <a:r>
              <a:rPr lang="nl-NL" altLang="nl-BE" b="0" i="0" dirty="0">
                <a:solidFill>
                  <a:srgbClr val="202122"/>
                </a:solidFill>
                <a:effectLst/>
                <a:latin typeface="Arial" panose="020B0604020202020204" pitchFamily="34" charset="0"/>
              </a:rPr>
              <a:t>Andere bacteriën, bijv. salmonella (voedselinfectie), wil je net niet. Hoe kan je dit voorkomen?</a:t>
            </a:r>
          </a:p>
          <a:p>
            <a:pPr marL="0" indent="0" eaLnBrk="1" hangingPunct="1">
              <a:spcBef>
                <a:spcPct val="0"/>
              </a:spcBef>
              <a:buNone/>
            </a:pPr>
            <a:r>
              <a:rPr lang="nl-NL" altLang="nl-BE" b="0" i="0" dirty="0">
                <a:solidFill>
                  <a:srgbClr val="202122"/>
                </a:solidFill>
                <a:effectLst/>
                <a:latin typeface="Arial" panose="020B0604020202020204" pitchFamily="34" charset="0"/>
                <a:sym typeface="Wingdings" panose="05000000000000000000" pitchFamily="2" charset="2"/>
              </a:rPr>
              <a:t> </a:t>
            </a:r>
            <a:r>
              <a:rPr lang="nl-NL" altLang="nl-BE" b="0" i="0" dirty="0">
                <a:solidFill>
                  <a:srgbClr val="202122"/>
                </a:solidFill>
                <a:effectLst/>
                <a:latin typeface="Arial" panose="020B0604020202020204" pitchFamily="34" charset="0"/>
              </a:rPr>
              <a:t>Hygiëne, HACCP-normen: handhygiëne, haarnetjes, stofjassen, wasstraat voor schoenen, geen juwelen,…</a:t>
            </a:r>
          </a:p>
          <a:p>
            <a:pPr marL="0" indent="0" eaLnBrk="1" hangingPunct="1">
              <a:spcBef>
                <a:spcPct val="0"/>
              </a:spcBef>
              <a:buFont typeface="Wingdings" panose="05000000000000000000" pitchFamily="2" charset="2"/>
              <a:buNone/>
            </a:pPr>
            <a:r>
              <a:rPr lang="nl-NL" altLang="nl-BE" b="0" i="0" dirty="0">
                <a:solidFill>
                  <a:srgbClr val="202122"/>
                </a:solidFill>
                <a:effectLst/>
                <a:latin typeface="Arial" panose="020B0604020202020204" pitchFamily="34" charset="0"/>
              </a:rPr>
              <a:t>Zijn er desondanks toch bacteriën binnengeslopen in je productie, hoe voorkom je dan dat besmette producten in distributie gaan?</a:t>
            </a:r>
          </a:p>
          <a:p>
            <a:pPr marL="0" indent="0" eaLnBrk="1" hangingPunct="1">
              <a:spcBef>
                <a:spcPct val="0"/>
              </a:spcBef>
              <a:buFont typeface="Wingdings" panose="05000000000000000000" pitchFamily="2" charset="2"/>
              <a:buNone/>
            </a:pPr>
            <a:r>
              <a:rPr lang="nl-NL" altLang="nl-BE" b="0" i="0" dirty="0">
                <a:solidFill>
                  <a:srgbClr val="202122"/>
                </a:solidFill>
                <a:effectLst/>
                <a:latin typeface="Arial" panose="020B0604020202020204" pitchFamily="34" charset="0"/>
                <a:sym typeface="Wingdings" panose="05000000000000000000" pitchFamily="2" charset="2"/>
              </a:rPr>
              <a:t> Steekproeven, kwaliteitscontrole</a:t>
            </a:r>
            <a:endParaRPr lang="nl-NL" altLang="nl-BE" dirty="0"/>
          </a:p>
          <a:p>
            <a:pPr marL="0" indent="0" eaLnBrk="1" hangingPunct="1">
              <a:spcBef>
                <a:spcPct val="0"/>
              </a:spcBef>
              <a:buNone/>
            </a:pPr>
            <a:endParaRPr lang="nl-NL" altLang="nl-BE" dirty="0"/>
          </a:p>
          <a:p>
            <a:pPr marL="0" indent="0" eaLnBrk="1" hangingPunct="1">
              <a:spcBef>
                <a:spcPct val="0"/>
              </a:spcBef>
              <a:buNone/>
            </a:pPr>
            <a:endParaRPr lang="nl-NL" altLang="nl-BE" dirty="0"/>
          </a:p>
          <a:p>
            <a:pPr marL="0" indent="0" eaLnBrk="1" hangingPunct="1">
              <a:spcBef>
                <a:spcPct val="0"/>
              </a:spcBef>
              <a:buNone/>
            </a:pPr>
            <a:r>
              <a:rPr lang="nl-NL" altLang="nl-BE" dirty="0"/>
              <a:t>3. </a:t>
            </a:r>
            <a:r>
              <a:rPr lang="nl-NL" altLang="nl-BE" u="sng" dirty="0" err="1"/>
              <a:t>Kwalitetiscontrole</a:t>
            </a:r>
            <a:endParaRPr lang="nl-NL" altLang="nl-BE" u="sng" dirty="0"/>
          </a:p>
          <a:p>
            <a:pPr marL="0" indent="0" eaLnBrk="1" hangingPunct="1">
              <a:spcBef>
                <a:spcPct val="0"/>
              </a:spcBef>
              <a:buNone/>
            </a:pPr>
            <a:r>
              <a:rPr lang="nl-NL" altLang="nl-BE" dirty="0"/>
              <a:t>Wat moest je hier doen? Metaaldetectie en </a:t>
            </a:r>
            <a:r>
              <a:rPr lang="nl-NL" altLang="nl-BE" dirty="0" err="1"/>
              <a:t>UV-licht</a:t>
            </a:r>
            <a:r>
              <a:rPr lang="nl-NL" altLang="nl-BE" dirty="0"/>
              <a:t> controle.</a:t>
            </a:r>
            <a:br>
              <a:rPr lang="nl-NL" altLang="nl-BE" dirty="0"/>
            </a:br>
            <a:r>
              <a:rPr lang="nl-NL" altLang="nl-BE" dirty="0"/>
              <a:t>Waarom screenen op metaal in voeding? Wat is het verband, het lijkt onlogisch.</a:t>
            </a:r>
          </a:p>
          <a:p>
            <a:pPr marL="171450" indent="-171450" eaLnBrk="1" hangingPunct="1">
              <a:spcBef>
                <a:spcPct val="0"/>
              </a:spcBef>
              <a:buFont typeface="Wingdings" panose="05000000000000000000" pitchFamily="2" charset="2"/>
              <a:buChar char="à"/>
            </a:pPr>
            <a:r>
              <a:rPr lang="nl-NL" altLang="nl-BE" dirty="0" err="1">
                <a:sym typeface="Wingdings" panose="05000000000000000000" pitchFamily="2" charset="2"/>
              </a:rPr>
              <a:t>Cfr</a:t>
            </a:r>
            <a:r>
              <a:rPr lang="nl-NL" altLang="nl-BE" dirty="0">
                <a:sym typeface="Wingdings" panose="05000000000000000000" pitchFamily="2" charset="2"/>
              </a:rPr>
              <a:t>. Mar-Z </a:t>
            </a:r>
            <a:r>
              <a:rPr lang="nl-NL" altLang="nl-BE" dirty="0" err="1">
                <a:sym typeface="Wingdings" panose="05000000000000000000" pitchFamily="2" charset="2"/>
              </a:rPr>
              <a:t>shooter</a:t>
            </a:r>
            <a:r>
              <a:rPr lang="nl-NL" altLang="nl-BE" dirty="0">
                <a:sym typeface="Wingdings" panose="05000000000000000000" pitchFamily="2" charset="2"/>
              </a:rPr>
              <a:t>: sterke automatisatie van de sector, veel machines in de productieomgeving. Die kunnen al eens een schroef verliezen of een technieker laat een onderdeel liggen op een verkeerde plek,… Door metaaldetectie wordt voorkomen dat metalen effectief in de voedingsstroom terecht komen.</a:t>
            </a: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Hoe werkte de UV-detectie? Door het licht kon je de vlekken zien.</a:t>
            </a:r>
            <a:br>
              <a:rPr lang="nl-NL" altLang="nl-BE" dirty="0">
                <a:sym typeface="Wingdings" panose="05000000000000000000" pitchFamily="2" charset="2"/>
              </a:rPr>
            </a:br>
            <a:r>
              <a:rPr lang="nl-NL" altLang="nl-BE" dirty="0">
                <a:sym typeface="Wingdings" panose="05000000000000000000" pitchFamily="2" charset="2"/>
              </a:rPr>
              <a:t> UV maakt het onzichtbare zichtbaar. Denk maar aan politieseries waarbij een moordscene onder de loep genomen wordt. Via </a:t>
            </a:r>
            <a:r>
              <a:rPr lang="nl-NL" altLang="nl-BE" dirty="0" err="1">
                <a:sym typeface="Wingdings" panose="05000000000000000000" pitchFamily="2" charset="2"/>
              </a:rPr>
              <a:t>UV-licht</a:t>
            </a:r>
            <a:r>
              <a:rPr lang="nl-NL" altLang="nl-BE" dirty="0">
                <a:sym typeface="Wingdings" panose="05000000000000000000" pitchFamily="2" charset="2"/>
              </a:rPr>
              <a:t> worden de uitgewiste sporen zichtbaar.</a:t>
            </a:r>
            <a:br>
              <a:rPr lang="nl-NL" altLang="nl-BE" dirty="0">
                <a:sym typeface="Wingdings" panose="05000000000000000000" pitchFamily="2" charset="2"/>
              </a:rPr>
            </a:br>
            <a:r>
              <a:rPr lang="nl-NL" altLang="nl-BE" dirty="0">
                <a:sym typeface="Wingdings" panose="05000000000000000000" pitchFamily="2" charset="2"/>
              </a:rPr>
              <a:t>UV wordt bijvoorbeeld gebruikt bij handhygiënetrainingen. Vooraf aangebrachte fluorescerende stoffen moeten afgewassen worden. Wie de regels strikt opvolgt, slaagt daarin, wie dit slordig doet, valt door de mand.</a:t>
            </a:r>
          </a:p>
          <a:p>
            <a:pPr marL="0" indent="0" eaLnBrk="1" hangingPunct="1">
              <a:spcBef>
                <a:spcPct val="0"/>
              </a:spcBef>
              <a:buFont typeface="Wingdings" panose="05000000000000000000" pitchFamily="2" charset="2"/>
              <a:buNone/>
            </a:pPr>
            <a:endParaRPr lang="nl-NL" altLang="nl-BE" dirty="0">
              <a:sym typeface="Wingdings" panose="05000000000000000000" pitchFamily="2" charset="2"/>
            </a:endParaRP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4. </a:t>
            </a:r>
            <a:r>
              <a:rPr lang="nl-NL" altLang="nl-BE" u="sng" dirty="0">
                <a:sym typeface="Wingdings" panose="05000000000000000000" pitchFamily="2" charset="2"/>
              </a:rPr>
              <a:t>Duurzaamheid</a:t>
            </a: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Hoe kon je deze werkpost activeren? Met een batterij. Wat was je energiebron? Afvalwater.</a:t>
            </a: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De voedingsindustrie heeft een enorm waterverbruik: naar hygiëne toe: wassen, schoonmaken; maar ook naar bereidingen toe: stomen, koken. Daarom zetten ze sterk in op hergebruik.</a:t>
            </a: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Wanneer wij in onze keuken aardappelen/pasta afgieten, gieten we eigenlijk warm drinkbaar water weg. Iets wat voedingsbedrijven absoluut willen vermijden in hun productie. Zo gebruiken ze bij Ardo, </a:t>
            </a:r>
            <a:r>
              <a:rPr lang="nl-NL" altLang="nl-BE" dirty="0" err="1">
                <a:sym typeface="Wingdings" panose="05000000000000000000" pitchFamily="2" charset="2"/>
              </a:rPr>
              <a:t>diepvriesverwerkend</a:t>
            </a:r>
            <a:r>
              <a:rPr lang="nl-NL" altLang="nl-BE" dirty="0">
                <a:sym typeface="Wingdings" panose="05000000000000000000" pitchFamily="2" charset="2"/>
              </a:rPr>
              <a:t> bedrijf, hetzelfde water tot 4x: </a:t>
            </a: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	1. stomen/koken/bereiden</a:t>
            </a: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	2. schoonmaken </a:t>
            </a:r>
            <a:r>
              <a:rPr lang="nl-NL" altLang="nl-BE" dirty="0" err="1">
                <a:sym typeface="Wingdings" panose="05000000000000000000" pitchFamily="2" charset="2"/>
              </a:rPr>
              <a:t>groentenstroom</a:t>
            </a:r>
            <a:r>
              <a:rPr lang="nl-NL" altLang="nl-BE" dirty="0">
                <a:sym typeface="Wingdings" panose="05000000000000000000" pitchFamily="2" charset="2"/>
              </a:rPr>
              <a:t> die binnenkomt</a:t>
            </a:r>
            <a:br>
              <a:rPr lang="nl-NL" altLang="nl-BE" dirty="0">
                <a:sym typeface="Wingdings" panose="05000000000000000000" pitchFamily="2" charset="2"/>
              </a:rPr>
            </a:br>
            <a:r>
              <a:rPr lang="nl-NL" altLang="nl-BE" dirty="0">
                <a:sym typeface="Wingdings" panose="05000000000000000000" pitchFamily="2" charset="2"/>
              </a:rPr>
              <a:t>	3. waterzuivering: zand/aarde laten bezinken -&gt; helder water voor schoonmaak</a:t>
            </a:r>
            <a:br>
              <a:rPr lang="nl-NL" altLang="nl-BE" dirty="0">
                <a:sym typeface="Wingdings" panose="05000000000000000000" pitchFamily="2" charset="2"/>
              </a:rPr>
            </a:br>
            <a:r>
              <a:rPr lang="nl-NL" altLang="nl-BE" dirty="0">
                <a:sym typeface="Wingdings" panose="05000000000000000000" pitchFamily="2" charset="2"/>
              </a:rPr>
              <a:t>	4. restwater schoonmaak kan dienen voor irrigatie omliggende velden</a:t>
            </a: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Warmte uit de kook- en stoomprocessen kan gerecupereerd worden om kantoren te verwarmen. Restromen voeding kunnen dan weer dienen voor biomassa energie (vergelijkbaar met de warmte uit je composthoop). Of anders, bijv. van zetmeel uit aardappelschillen kan je bio-plastics produceren.</a:t>
            </a:r>
            <a:br>
              <a:rPr lang="nl-NL" altLang="nl-BE" dirty="0">
                <a:sym typeface="Wingdings" panose="05000000000000000000" pitchFamily="2" charset="2"/>
              </a:rPr>
            </a:br>
            <a:endParaRPr lang="nl-NL" altLang="nl-BE" dirty="0">
              <a:sym typeface="Wingdings" panose="05000000000000000000" pitchFamily="2" charset="2"/>
            </a:endParaRPr>
          </a:p>
          <a:p>
            <a:pPr marL="0" indent="0" eaLnBrk="1" hangingPunct="1">
              <a:spcBef>
                <a:spcPct val="0"/>
              </a:spcBef>
              <a:buFont typeface="Wingdings" panose="05000000000000000000" pitchFamily="2" charset="2"/>
              <a:buNone/>
            </a:pPr>
            <a:r>
              <a:rPr lang="nl-NL" altLang="nl-BE" dirty="0">
                <a:sym typeface="Wingdings" panose="05000000000000000000" pitchFamily="2" charset="2"/>
              </a:rPr>
              <a:t>Op vlak van duurzaamheid liggen er nog </a:t>
            </a:r>
            <a:r>
              <a:rPr lang="nl-NL" altLang="nl-BE" b="1" dirty="0">
                <a:sym typeface="Wingdings" panose="05000000000000000000" pitchFamily="2" charset="2"/>
              </a:rPr>
              <a:t>heel veel kansen </a:t>
            </a:r>
            <a:r>
              <a:rPr lang="nl-NL" altLang="nl-BE" dirty="0">
                <a:sym typeface="Wingdings" panose="05000000000000000000" pitchFamily="2" charset="2"/>
              </a:rPr>
              <a:t>om het beter te doen. De circulaire switch is een recente beweging waarbij jullie als jongere </a:t>
            </a:r>
            <a:r>
              <a:rPr lang="nl-NL" altLang="nl-BE" b="1" dirty="0">
                <a:sym typeface="Wingdings" panose="05000000000000000000" pitchFamily="2" charset="2"/>
              </a:rPr>
              <a:t>echt nog verschil kunnen maken</a:t>
            </a:r>
            <a:r>
              <a:rPr lang="nl-NL" altLang="nl-BE" dirty="0">
                <a:sym typeface="Wingdings" panose="05000000000000000000" pitchFamily="2" charset="2"/>
              </a:rPr>
              <a:t>. Het voordeel van de industrie is dat een kleine aanpassing een groot effect kan hebben omwille van de enorme productie.</a:t>
            </a:r>
          </a:p>
        </p:txBody>
      </p:sp>
      <p:sp>
        <p:nvSpPr>
          <p:cNvPr id="13316" name="Tijdelijke aanduiding voor dianummer 3">
            <a:extLst>
              <a:ext uri="{FF2B5EF4-FFF2-40B4-BE49-F238E27FC236}">
                <a16:creationId xmlns:a16="http://schemas.microsoft.com/office/drawing/2014/main" id="{D7CD7630-0B1D-D01E-7831-2BCB728F96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0783A0-9E22-4D91-AE35-A1178F1C9B1F}" type="slidenum">
              <a:rPr lang="nl-BE" altLang="nl-BE" smtClean="0"/>
              <a:pPr/>
              <a:t>5</a:t>
            </a:fld>
            <a:endParaRPr lang="nl-BE"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altLang="nl-BE" dirty="0"/>
              <a:t>In deze video kan je zien hoe het eraan toegaat in zo’n hoogtechnologische productieomgeving:</a:t>
            </a:r>
          </a:p>
          <a:p>
            <a:pPr eaLnBrk="1" hangingPunct="1">
              <a:spcBef>
                <a:spcPct val="0"/>
              </a:spcBef>
            </a:pPr>
            <a:r>
              <a:rPr lang="nl-BE" altLang="nl-BE" b="1" dirty="0"/>
              <a:t>https://youtu.be/yKBGKghd9CU?si=oEQRn1xoOLNGQrGt</a:t>
            </a:r>
            <a:endParaRPr lang="nl-NL" altLang="nl-BE" b="1" dirty="0"/>
          </a:p>
          <a:p>
            <a:pPr eaLnBrk="1" hangingPunct="1">
              <a:spcBef>
                <a:spcPct val="0"/>
              </a:spcBef>
            </a:pPr>
            <a:endParaRPr lang="nl-BE" altLang="nl-BE" dirty="0"/>
          </a:p>
          <a:p>
            <a:endParaRPr lang="nl-BE" dirty="0"/>
          </a:p>
        </p:txBody>
      </p:sp>
      <p:sp>
        <p:nvSpPr>
          <p:cNvPr id="4" name="Tijdelijke aanduiding voor dianummer 3"/>
          <p:cNvSpPr>
            <a:spLocks noGrp="1"/>
          </p:cNvSpPr>
          <p:nvPr>
            <p:ph type="sldNum" sz="quarter" idx="5"/>
          </p:nvPr>
        </p:nvSpPr>
        <p:spPr/>
        <p:txBody>
          <a:bodyPr/>
          <a:lstStyle/>
          <a:p>
            <a:pPr>
              <a:defRPr/>
            </a:pPr>
            <a:fld id="{5CE538D3-BDC0-4C93-889E-C46DEB30B46D}" type="slidenum">
              <a:rPr lang="nl-BE" smtClean="0"/>
              <a:pPr>
                <a:defRPr/>
              </a:pPr>
              <a:t>6</a:t>
            </a:fld>
            <a:endParaRPr lang="nl-BE"/>
          </a:p>
        </p:txBody>
      </p:sp>
    </p:spTree>
    <p:extLst>
      <p:ext uri="{BB962C8B-B14F-4D97-AF65-F5344CB8AC3E}">
        <p14:creationId xmlns:p14="http://schemas.microsoft.com/office/powerpoint/2010/main" val="211860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het oplossen van elke spelpuzzel zijn competenties nodig. Competenties die ook van pas komen bij een job in de sector. Selecteer één competentie voor jezelf, en één voor elk van je teamleden.</a:t>
            </a:r>
          </a:p>
          <a:p>
            <a:r>
              <a:rPr lang="nl-NL" dirty="0"/>
              <a:t>Zorg ervoor dat je de gekozen competenties ook kan duiden voor de persoon.</a:t>
            </a:r>
            <a:endParaRPr lang="nl-BE" dirty="0"/>
          </a:p>
        </p:txBody>
      </p:sp>
      <p:sp>
        <p:nvSpPr>
          <p:cNvPr id="4" name="Tijdelijke aanduiding voor dianummer 3"/>
          <p:cNvSpPr>
            <a:spLocks noGrp="1"/>
          </p:cNvSpPr>
          <p:nvPr>
            <p:ph type="sldNum" sz="quarter" idx="5"/>
          </p:nvPr>
        </p:nvSpPr>
        <p:spPr/>
        <p:txBody>
          <a:bodyPr/>
          <a:lstStyle/>
          <a:p>
            <a:pPr>
              <a:defRPr/>
            </a:pPr>
            <a:fld id="{5CE538D3-BDC0-4C93-889E-C46DEB30B46D}" type="slidenum">
              <a:rPr lang="nl-BE" smtClean="0"/>
              <a:pPr>
                <a:defRPr/>
              </a:pPr>
              <a:t>7</a:t>
            </a:fld>
            <a:endParaRPr lang="nl-BE"/>
          </a:p>
        </p:txBody>
      </p:sp>
    </p:spTree>
    <p:extLst>
      <p:ext uri="{BB962C8B-B14F-4D97-AF65-F5344CB8AC3E}">
        <p14:creationId xmlns:p14="http://schemas.microsoft.com/office/powerpoint/2010/main" val="236065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a:extLst>
              <a:ext uri="{FF2B5EF4-FFF2-40B4-BE49-F238E27FC236}">
                <a16:creationId xmlns:a16="http://schemas.microsoft.com/office/drawing/2014/main" id="{14929635-071D-D98A-828C-698FCA02C7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a:extLst>
              <a:ext uri="{FF2B5EF4-FFF2-40B4-BE49-F238E27FC236}">
                <a16:creationId xmlns:a16="http://schemas.microsoft.com/office/drawing/2014/main" id="{61F0DD29-5C0A-80F3-D758-2D28E7182C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BE" dirty="0"/>
              <a:t>Wissel de competenties uit en </a:t>
            </a:r>
            <a:r>
              <a:rPr lang="nl-NL" altLang="nl-BE" b="1" dirty="0"/>
              <a:t>benoem</a:t>
            </a:r>
            <a:r>
              <a:rPr lang="nl-NL" altLang="nl-BE" dirty="0"/>
              <a:t> waarom je vindt dat iemand daarin </a:t>
            </a:r>
            <a:r>
              <a:rPr lang="nl-NL" altLang="nl-BE" dirty="0" err="1"/>
              <a:t>uitblikt</a:t>
            </a:r>
            <a:r>
              <a:rPr lang="nl-NL" altLang="nl-BE" dirty="0"/>
              <a:t>. Duid met een voorbeeld.</a:t>
            </a:r>
            <a:endParaRPr lang="nl-BE" altLang="nl-BE" dirty="0"/>
          </a:p>
        </p:txBody>
      </p:sp>
      <p:sp>
        <p:nvSpPr>
          <p:cNvPr id="17412" name="Tijdelijke aanduiding voor dianummer 3">
            <a:extLst>
              <a:ext uri="{FF2B5EF4-FFF2-40B4-BE49-F238E27FC236}">
                <a16:creationId xmlns:a16="http://schemas.microsoft.com/office/drawing/2014/main" id="{7AE3326C-F244-8C79-392D-9340ABF171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FF1FCE-C1E0-47A1-95A9-035AD12348A9}" type="slidenum">
              <a:rPr lang="nl-BE" altLang="nl-BE" smtClean="0"/>
              <a:pPr/>
              <a:t>9</a:t>
            </a:fld>
            <a:endParaRPr lang="nl-BE" alt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een studie of beroepskeuze te maken is het belangrijk om te vertrekken vanuit je talenten/competenties, maar ook vanuit je interesses. Wat vind je leuk, wat interesseert je?</a:t>
            </a:r>
            <a:endParaRPr lang="nl-BE" dirty="0"/>
          </a:p>
        </p:txBody>
      </p:sp>
      <p:sp>
        <p:nvSpPr>
          <p:cNvPr id="4" name="Tijdelijke aanduiding voor dianummer 3"/>
          <p:cNvSpPr>
            <a:spLocks noGrp="1"/>
          </p:cNvSpPr>
          <p:nvPr>
            <p:ph type="sldNum" sz="quarter" idx="5"/>
          </p:nvPr>
        </p:nvSpPr>
        <p:spPr/>
        <p:txBody>
          <a:bodyPr/>
          <a:lstStyle/>
          <a:p>
            <a:pPr>
              <a:defRPr/>
            </a:pPr>
            <a:fld id="{5CE538D3-BDC0-4C93-889E-C46DEB30B46D}" type="slidenum">
              <a:rPr lang="nl-BE" smtClean="0"/>
              <a:pPr>
                <a:defRPr/>
              </a:pPr>
              <a:t>10</a:t>
            </a:fld>
            <a:endParaRPr lang="nl-BE"/>
          </a:p>
        </p:txBody>
      </p:sp>
    </p:spTree>
    <p:extLst>
      <p:ext uri="{BB962C8B-B14F-4D97-AF65-F5344CB8AC3E}">
        <p14:creationId xmlns:p14="http://schemas.microsoft.com/office/powerpoint/2010/main" val="151910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jouw interesses en capaciteiten naast deze </a:t>
            </a:r>
            <a:r>
              <a:rPr lang="nl-NL" dirty="0" err="1"/>
              <a:t>jobprofielen</a:t>
            </a:r>
            <a:r>
              <a:rPr lang="nl-NL" dirty="0"/>
              <a:t>. Met wie vind je de beste match? </a:t>
            </a:r>
          </a:p>
          <a:p>
            <a:r>
              <a:rPr lang="nl-NL" dirty="0"/>
              <a:t>Lees ook wat die persoon dagelijks doet.</a:t>
            </a:r>
            <a:endParaRPr lang="nl-BE" dirty="0"/>
          </a:p>
        </p:txBody>
      </p:sp>
      <p:sp>
        <p:nvSpPr>
          <p:cNvPr id="4" name="Tijdelijke aanduiding voor dianummer 3"/>
          <p:cNvSpPr>
            <a:spLocks noGrp="1"/>
          </p:cNvSpPr>
          <p:nvPr>
            <p:ph type="sldNum" sz="quarter" idx="5"/>
          </p:nvPr>
        </p:nvSpPr>
        <p:spPr/>
        <p:txBody>
          <a:bodyPr/>
          <a:lstStyle/>
          <a:p>
            <a:pPr>
              <a:defRPr/>
            </a:pPr>
            <a:fld id="{5CE538D3-BDC0-4C93-889E-C46DEB30B46D}" type="slidenum">
              <a:rPr lang="nl-BE" smtClean="0"/>
              <a:pPr>
                <a:defRPr/>
              </a:pPr>
              <a:t>11</a:t>
            </a:fld>
            <a:endParaRPr lang="nl-BE"/>
          </a:p>
        </p:txBody>
      </p:sp>
    </p:spTree>
    <p:extLst>
      <p:ext uri="{BB962C8B-B14F-4D97-AF65-F5344CB8AC3E}">
        <p14:creationId xmlns:p14="http://schemas.microsoft.com/office/powerpoint/2010/main" val="409500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AB715FDD-2DD0-9F91-D38B-0F8D0E80C9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0353AEBA-E057-B698-9B3A-EC52BEA9D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p:txBody>
      </p:sp>
      <p:sp>
        <p:nvSpPr>
          <p:cNvPr id="21508" name="Tijdelijke aanduiding voor dianummer 3">
            <a:extLst>
              <a:ext uri="{FF2B5EF4-FFF2-40B4-BE49-F238E27FC236}">
                <a16:creationId xmlns:a16="http://schemas.microsoft.com/office/drawing/2014/main" id="{255269D3-1302-F2B8-E965-3FA11DB692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B03D65-2534-4F25-8F69-2DFE1A6AD097}" type="slidenum">
              <a:rPr lang="nl-BE" altLang="nl-BE" smtClean="0"/>
              <a:pPr/>
              <a:t>12</a:t>
            </a:fld>
            <a:endParaRPr lang="nl-BE" altLang="nl-B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M algemeen beginslide met foto">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BCC85CC-5191-CED3-F991-E28BB6C16697}"/>
              </a:ext>
            </a:extLst>
          </p:cNvPr>
          <p:cNvSpPr>
            <a:spLocks noChangeArrowheads="1"/>
          </p:cNvSpPr>
          <p:nvPr/>
        </p:nvSpPr>
        <p:spPr bwMode="auto">
          <a:xfrm>
            <a:off x="3978275" y="-592138"/>
            <a:ext cx="3811588" cy="3683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nl-NL" altLang="nl-BE">
                <a:solidFill>
                  <a:srgbClr val="FF0000"/>
                </a:solidFill>
              </a:rPr>
              <a:t>OPGELET! Overschrijf dit sjabloon niet</a:t>
            </a:r>
          </a:p>
        </p:txBody>
      </p:sp>
      <p:sp>
        <p:nvSpPr>
          <p:cNvPr id="3" name="Rechthoek 4">
            <a:extLst>
              <a:ext uri="{FF2B5EF4-FFF2-40B4-BE49-F238E27FC236}">
                <a16:creationId xmlns:a16="http://schemas.microsoft.com/office/drawing/2014/main" id="{97AFA198-F0B0-35A3-B0A1-77B5BE41E4C3}"/>
              </a:ext>
            </a:extLst>
          </p:cNvPr>
          <p:cNvSpPr>
            <a:spLocks noChangeArrowheads="1"/>
          </p:cNvSpPr>
          <p:nvPr userDrawn="1"/>
        </p:nvSpPr>
        <p:spPr bwMode="auto">
          <a:xfrm>
            <a:off x="3978275" y="-592138"/>
            <a:ext cx="3811588" cy="3683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nl-NL" altLang="nl-BE">
                <a:solidFill>
                  <a:srgbClr val="FF0000"/>
                </a:solidFill>
              </a:rPr>
              <a:t>OPGELET! Overschrijf dit sjabloon niet</a:t>
            </a:r>
          </a:p>
        </p:txBody>
      </p:sp>
      <p:pic>
        <p:nvPicPr>
          <p:cNvPr id="4" name="Afbeelding 5">
            <a:extLst>
              <a:ext uri="{FF2B5EF4-FFF2-40B4-BE49-F238E27FC236}">
                <a16:creationId xmlns:a16="http://schemas.microsoft.com/office/drawing/2014/main" id="{3837AA39-E93F-C9FA-0B75-A91DCE6C98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20175" y="6230938"/>
            <a:ext cx="31718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ED0A35E3-C649-56BF-F0A8-54ADD06EFE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398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a:extLst>
              <a:ext uri="{FF2B5EF4-FFF2-40B4-BE49-F238E27FC236}">
                <a16:creationId xmlns:a16="http://schemas.microsoft.com/office/drawing/2014/main" id="{DB659B7E-222A-3852-FA7E-BABA58BD615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52750" y="4610100"/>
            <a:ext cx="92630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2" name="Tijdelijke aanduiding voor afbeelding 21"/>
          <p:cNvSpPr>
            <a:spLocks noGrp="1"/>
          </p:cNvSpPr>
          <p:nvPr>
            <p:ph type="pic" sz="quarter" idx="11"/>
          </p:nvPr>
        </p:nvSpPr>
        <p:spPr bwMode="white">
          <a:xfrm>
            <a:off x="-10551" y="1"/>
            <a:ext cx="12219299" cy="6857578"/>
          </a:xfrm>
          <a:custGeom>
            <a:avLst/>
            <a:gdLst>
              <a:gd name="connsiteX0" fmla="*/ 0 w 11641137"/>
              <a:gd name="connsiteY0" fmla="*/ 0 h 6231183"/>
              <a:gd name="connsiteX1" fmla="*/ 11641137 w 11641137"/>
              <a:gd name="connsiteY1" fmla="*/ 0 h 6231183"/>
              <a:gd name="connsiteX2" fmla="*/ 11641137 w 11641137"/>
              <a:gd name="connsiteY2" fmla="*/ 6231183 h 6231183"/>
              <a:gd name="connsiteX3" fmla="*/ 0 w 11641137"/>
              <a:gd name="connsiteY3" fmla="*/ 6231183 h 6231183"/>
              <a:gd name="connsiteX4" fmla="*/ 0 w 11641137"/>
              <a:gd name="connsiteY4" fmla="*/ 0 h 6231183"/>
              <a:gd name="connsiteX0" fmla="*/ 0 w 11641137"/>
              <a:gd name="connsiteY0" fmla="*/ 0 h 6233460"/>
              <a:gd name="connsiteX1" fmla="*/ 11641137 w 11641137"/>
              <a:gd name="connsiteY1" fmla="*/ 0 h 6233460"/>
              <a:gd name="connsiteX2" fmla="*/ 11641137 w 11641137"/>
              <a:gd name="connsiteY2" fmla="*/ 6231183 h 6233460"/>
              <a:gd name="connsiteX3" fmla="*/ 9758550 w 11641137"/>
              <a:gd name="connsiteY3" fmla="*/ 6233460 h 6233460"/>
              <a:gd name="connsiteX4" fmla="*/ 0 w 11641137"/>
              <a:gd name="connsiteY4" fmla="*/ 6231183 h 6233460"/>
              <a:gd name="connsiteX5" fmla="*/ 0 w 11641137"/>
              <a:gd name="connsiteY5" fmla="*/ 0 h 6233460"/>
              <a:gd name="connsiteX0" fmla="*/ 0 w 11641137"/>
              <a:gd name="connsiteY0" fmla="*/ 0 h 6239435"/>
              <a:gd name="connsiteX1" fmla="*/ 11641137 w 11641137"/>
              <a:gd name="connsiteY1" fmla="*/ 0 h 6239435"/>
              <a:gd name="connsiteX2" fmla="*/ 11641137 w 11641137"/>
              <a:gd name="connsiteY2" fmla="*/ 6231183 h 6239435"/>
              <a:gd name="connsiteX3" fmla="*/ 9758550 w 11641137"/>
              <a:gd name="connsiteY3" fmla="*/ 6233460 h 6239435"/>
              <a:gd name="connsiteX4" fmla="*/ 5646738 w 11641137"/>
              <a:gd name="connsiteY4" fmla="*/ 6239435 h 6239435"/>
              <a:gd name="connsiteX5" fmla="*/ 0 w 11641137"/>
              <a:gd name="connsiteY5" fmla="*/ 6231183 h 6239435"/>
              <a:gd name="connsiteX6" fmla="*/ 0 w 11641137"/>
              <a:gd name="connsiteY6" fmla="*/ 0 h 6239435"/>
              <a:gd name="connsiteX0" fmla="*/ 0 w 11641137"/>
              <a:gd name="connsiteY0" fmla="*/ 0 h 6233460"/>
              <a:gd name="connsiteX1" fmla="*/ 11641137 w 11641137"/>
              <a:gd name="connsiteY1" fmla="*/ 0 h 6233460"/>
              <a:gd name="connsiteX2" fmla="*/ 11641137 w 11641137"/>
              <a:gd name="connsiteY2" fmla="*/ 6231183 h 6233460"/>
              <a:gd name="connsiteX3" fmla="*/ 9758550 w 11641137"/>
              <a:gd name="connsiteY3" fmla="*/ 6233460 h 6233460"/>
              <a:gd name="connsiteX4" fmla="*/ 9764526 w 11641137"/>
              <a:gd name="connsiteY4" fmla="*/ 4034117 h 6233460"/>
              <a:gd name="connsiteX5" fmla="*/ 0 w 11641137"/>
              <a:gd name="connsiteY5" fmla="*/ 6231183 h 6233460"/>
              <a:gd name="connsiteX6" fmla="*/ 0 w 11641137"/>
              <a:gd name="connsiteY6" fmla="*/ 0 h 6233460"/>
              <a:gd name="connsiteX0" fmla="*/ 0 w 11641137"/>
              <a:gd name="connsiteY0" fmla="*/ 0 h 6233460"/>
              <a:gd name="connsiteX1" fmla="*/ 11641137 w 11641137"/>
              <a:gd name="connsiteY1" fmla="*/ 0 h 6233460"/>
              <a:gd name="connsiteX2" fmla="*/ 11641137 w 11641137"/>
              <a:gd name="connsiteY2" fmla="*/ 6231183 h 6233460"/>
              <a:gd name="connsiteX3" fmla="*/ 9758550 w 11641137"/>
              <a:gd name="connsiteY3" fmla="*/ 6233460 h 6233460"/>
              <a:gd name="connsiteX4" fmla="*/ 9764526 w 11641137"/>
              <a:gd name="connsiteY4" fmla="*/ 4034117 h 6233460"/>
              <a:gd name="connsiteX5" fmla="*/ 0 w 11641137"/>
              <a:gd name="connsiteY5" fmla="*/ 4049771 h 6233460"/>
              <a:gd name="connsiteX6" fmla="*/ 0 w 11641137"/>
              <a:gd name="connsiteY6" fmla="*/ 0 h 6233460"/>
              <a:gd name="connsiteX0" fmla="*/ 0 w 11641137"/>
              <a:gd name="connsiteY0" fmla="*/ 0 h 6233460"/>
              <a:gd name="connsiteX1" fmla="*/ 11641137 w 11641137"/>
              <a:gd name="connsiteY1" fmla="*/ 0 h 6233460"/>
              <a:gd name="connsiteX2" fmla="*/ 11641137 w 11641137"/>
              <a:gd name="connsiteY2" fmla="*/ 6231183 h 6233460"/>
              <a:gd name="connsiteX3" fmla="*/ 9758550 w 11641137"/>
              <a:gd name="connsiteY3" fmla="*/ 6233460 h 6233460"/>
              <a:gd name="connsiteX4" fmla="*/ 9755001 w 11641137"/>
              <a:gd name="connsiteY4" fmla="*/ 4043642 h 6233460"/>
              <a:gd name="connsiteX5" fmla="*/ 0 w 11641137"/>
              <a:gd name="connsiteY5" fmla="*/ 4049771 h 6233460"/>
              <a:gd name="connsiteX6" fmla="*/ 0 w 11641137"/>
              <a:gd name="connsiteY6" fmla="*/ 0 h 6233460"/>
              <a:gd name="connsiteX0" fmla="*/ 0 w 11641137"/>
              <a:gd name="connsiteY0" fmla="*/ 0 h 6233460"/>
              <a:gd name="connsiteX1" fmla="*/ 11641137 w 11641137"/>
              <a:gd name="connsiteY1" fmla="*/ 0 h 6233460"/>
              <a:gd name="connsiteX2" fmla="*/ 11641137 w 11641137"/>
              <a:gd name="connsiteY2" fmla="*/ 6231183 h 6233460"/>
              <a:gd name="connsiteX3" fmla="*/ 9758550 w 11641137"/>
              <a:gd name="connsiteY3" fmla="*/ 6233460 h 6233460"/>
              <a:gd name="connsiteX4" fmla="*/ 9694676 w 11641137"/>
              <a:gd name="connsiteY4" fmla="*/ 4110317 h 6233460"/>
              <a:gd name="connsiteX5" fmla="*/ 0 w 11641137"/>
              <a:gd name="connsiteY5" fmla="*/ 4049771 h 6233460"/>
              <a:gd name="connsiteX6" fmla="*/ 0 w 11641137"/>
              <a:gd name="connsiteY6" fmla="*/ 0 h 6233460"/>
              <a:gd name="connsiteX0" fmla="*/ 0 w 11641137"/>
              <a:gd name="connsiteY0" fmla="*/ 0 h 6233460"/>
              <a:gd name="connsiteX1" fmla="*/ 11641137 w 11641137"/>
              <a:gd name="connsiteY1" fmla="*/ 0 h 6233460"/>
              <a:gd name="connsiteX2" fmla="*/ 11641137 w 11641137"/>
              <a:gd name="connsiteY2" fmla="*/ 6231183 h 6233460"/>
              <a:gd name="connsiteX3" fmla="*/ 9758550 w 11641137"/>
              <a:gd name="connsiteY3" fmla="*/ 6233460 h 6233460"/>
              <a:gd name="connsiteX4" fmla="*/ 9751826 w 11641137"/>
              <a:gd name="connsiteY4" fmla="*/ 4053167 h 6233460"/>
              <a:gd name="connsiteX5" fmla="*/ 0 w 11641137"/>
              <a:gd name="connsiteY5" fmla="*/ 4049771 h 6233460"/>
              <a:gd name="connsiteX6" fmla="*/ 0 w 11641137"/>
              <a:gd name="connsiteY6" fmla="*/ 0 h 6233460"/>
              <a:gd name="connsiteX0" fmla="*/ 0 w 11641137"/>
              <a:gd name="connsiteY0" fmla="*/ 0 h 6237533"/>
              <a:gd name="connsiteX1" fmla="*/ 11641137 w 11641137"/>
              <a:gd name="connsiteY1" fmla="*/ 0 h 6237533"/>
              <a:gd name="connsiteX2" fmla="*/ 11637962 w 11641137"/>
              <a:gd name="connsiteY2" fmla="*/ 6237533 h 6237533"/>
              <a:gd name="connsiteX3" fmla="*/ 9758550 w 11641137"/>
              <a:gd name="connsiteY3" fmla="*/ 6233460 h 6237533"/>
              <a:gd name="connsiteX4" fmla="*/ 9751826 w 11641137"/>
              <a:gd name="connsiteY4" fmla="*/ 4053167 h 6237533"/>
              <a:gd name="connsiteX5" fmla="*/ 0 w 11641137"/>
              <a:gd name="connsiteY5" fmla="*/ 4049771 h 6237533"/>
              <a:gd name="connsiteX6" fmla="*/ 0 w 11641137"/>
              <a:gd name="connsiteY6" fmla="*/ 0 h 6237533"/>
              <a:gd name="connsiteX0" fmla="*/ 0 w 11641137"/>
              <a:gd name="connsiteY0" fmla="*/ 0 h 6237533"/>
              <a:gd name="connsiteX1" fmla="*/ 11641137 w 11641137"/>
              <a:gd name="connsiteY1" fmla="*/ 0 h 6237533"/>
              <a:gd name="connsiteX2" fmla="*/ 11637962 w 11641137"/>
              <a:gd name="connsiteY2" fmla="*/ 6237533 h 6237533"/>
              <a:gd name="connsiteX3" fmla="*/ 9758550 w 11641137"/>
              <a:gd name="connsiteY3" fmla="*/ 6233460 h 6237533"/>
              <a:gd name="connsiteX4" fmla="*/ 7047815 w 11641137"/>
              <a:gd name="connsiteY4" fmla="*/ 4654058 h 6237533"/>
              <a:gd name="connsiteX5" fmla="*/ 0 w 11641137"/>
              <a:gd name="connsiteY5" fmla="*/ 4049771 h 6237533"/>
              <a:gd name="connsiteX6" fmla="*/ 0 w 11641137"/>
              <a:gd name="connsiteY6" fmla="*/ 0 h 6237533"/>
              <a:gd name="connsiteX0" fmla="*/ 554768 w 12195905"/>
              <a:gd name="connsiteY0" fmla="*/ 0 h 6237533"/>
              <a:gd name="connsiteX1" fmla="*/ 12195905 w 12195905"/>
              <a:gd name="connsiteY1" fmla="*/ 0 h 6237533"/>
              <a:gd name="connsiteX2" fmla="*/ 12192730 w 12195905"/>
              <a:gd name="connsiteY2" fmla="*/ 6237533 h 6237533"/>
              <a:gd name="connsiteX3" fmla="*/ 10313318 w 12195905"/>
              <a:gd name="connsiteY3" fmla="*/ 6233460 h 6237533"/>
              <a:gd name="connsiteX4" fmla="*/ 0 w 12195905"/>
              <a:gd name="connsiteY4" fmla="*/ 5150447 h 6237533"/>
              <a:gd name="connsiteX5" fmla="*/ 554768 w 12195905"/>
              <a:gd name="connsiteY5" fmla="*/ 4049771 h 6237533"/>
              <a:gd name="connsiteX6" fmla="*/ 554768 w 12195905"/>
              <a:gd name="connsiteY6" fmla="*/ 0 h 6237533"/>
              <a:gd name="connsiteX0" fmla="*/ 554768 w 12195905"/>
              <a:gd name="connsiteY0" fmla="*/ 0 h 6847414"/>
              <a:gd name="connsiteX1" fmla="*/ 12195905 w 12195905"/>
              <a:gd name="connsiteY1" fmla="*/ 0 h 6847414"/>
              <a:gd name="connsiteX2" fmla="*/ 12192730 w 12195905"/>
              <a:gd name="connsiteY2" fmla="*/ 6237533 h 6847414"/>
              <a:gd name="connsiteX3" fmla="*/ 3011181 w 12195905"/>
              <a:gd name="connsiteY3" fmla="*/ 6847414 h 6847414"/>
              <a:gd name="connsiteX4" fmla="*/ 0 w 12195905"/>
              <a:gd name="connsiteY4" fmla="*/ 5150447 h 6847414"/>
              <a:gd name="connsiteX5" fmla="*/ 554768 w 12195905"/>
              <a:gd name="connsiteY5" fmla="*/ 4049771 h 6847414"/>
              <a:gd name="connsiteX6" fmla="*/ 554768 w 12195905"/>
              <a:gd name="connsiteY6" fmla="*/ 0 h 6847414"/>
              <a:gd name="connsiteX0" fmla="*/ 561414 w 12202551"/>
              <a:gd name="connsiteY0" fmla="*/ 0 h 6847414"/>
              <a:gd name="connsiteX1" fmla="*/ 12202551 w 12202551"/>
              <a:gd name="connsiteY1" fmla="*/ 0 h 6847414"/>
              <a:gd name="connsiteX2" fmla="*/ 12199376 w 12202551"/>
              <a:gd name="connsiteY2" fmla="*/ 6237533 h 6847414"/>
              <a:gd name="connsiteX3" fmla="*/ 307 w 12202551"/>
              <a:gd name="connsiteY3" fmla="*/ 6847414 h 6847414"/>
              <a:gd name="connsiteX4" fmla="*/ 6646 w 12202551"/>
              <a:gd name="connsiteY4" fmla="*/ 5150447 h 6847414"/>
              <a:gd name="connsiteX5" fmla="*/ 561414 w 12202551"/>
              <a:gd name="connsiteY5" fmla="*/ 4049771 h 6847414"/>
              <a:gd name="connsiteX6" fmla="*/ 561414 w 12202551"/>
              <a:gd name="connsiteY6" fmla="*/ 0 h 6847414"/>
              <a:gd name="connsiteX0" fmla="*/ 561414 w 12202551"/>
              <a:gd name="connsiteY0" fmla="*/ 0 h 6877613"/>
              <a:gd name="connsiteX1" fmla="*/ 12202551 w 12202551"/>
              <a:gd name="connsiteY1" fmla="*/ 0 h 6877613"/>
              <a:gd name="connsiteX2" fmla="*/ 3081502 w 12202551"/>
              <a:gd name="connsiteY2" fmla="*/ 6877613 h 6877613"/>
              <a:gd name="connsiteX3" fmla="*/ 307 w 12202551"/>
              <a:gd name="connsiteY3" fmla="*/ 6847414 h 6877613"/>
              <a:gd name="connsiteX4" fmla="*/ 6646 w 12202551"/>
              <a:gd name="connsiteY4" fmla="*/ 5150447 h 6877613"/>
              <a:gd name="connsiteX5" fmla="*/ 561414 w 12202551"/>
              <a:gd name="connsiteY5" fmla="*/ 4049771 h 6877613"/>
              <a:gd name="connsiteX6" fmla="*/ 561414 w 12202551"/>
              <a:gd name="connsiteY6" fmla="*/ 0 h 6877613"/>
              <a:gd name="connsiteX0" fmla="*/ 561414 w 12401184"/>
              <a:gd name="connsiteY0" fmla="*/ 0 h 6877613"/>
              <a:gd name="connsiteX1" fmla="*/ 12202551 w 12401184"/>
              <a:gd name="connsiteY1" fmla="*/ 0 h 6877613"/>
              <a:gd name="connsiteX2" fmla="*/ 7560883 w 12401184"/>
              <a:gd name="connsiteY2" fmla="*/ 3474719 h 6877613"/>
              <a:gd name="connsiteX3" fmla="*/ 3081502 w 12401184"/>
              <a:gd name="connsiteY3" fmla="*/ 6877613 h 6877613"/>
              <a:gd name="connsiteX4" fmla="*/ 307 w 12401184"/>
              <a:gd name="connsiteY4" fmla="*/ 6847414 h 6877613"/>
              <a:gd name="connsiteX5" fmla="*/ 6646 w 12401184"/>
              <a:gd name="connsiteY5" fmla="*/ 5150447 h 6877613"/>
              <a:gd name="connsiteX6" fmla="*/ 561414 w 12401184"/>
              <a:gd name="connsiteY6" fmla="*/ 4049771 h 6877613"/>
              <a:gd name="connsiteX7" fmla="*/ 561414 w 12401184"/>
              <a:gd name="connsiteY7" fmla="*/ 0 h 6877613"/>
              <a:gd name="connsiteX0" fmla="*/ 561414 w 12402686"/>
              <a:gd name="connsiteY0" fmla="*/ 0 h 6877613"/>
              <a:gd name="connsiteX1" fmla="*/ 12202551 w 12402686"/>
              <a:gd name="connsiteY1" fmla="*/ 0 h 6877613"/>
              <a:gd name="connsiteX2" fmla="*/ 7600072 w 12402686"/>
              <a:gd name="connsiteY2" fmla="*/ 4650376 h 6877613"/>
              <a:gd name="connsiteX3" fmla="*/ 3081502 w 12402686"/>
              <a:gd name="connsiteY3" fmla="*/ 6877613 h 6877613"/>
              <a:gd name="connsiteX4" fmla="*/ 307 w 12402686"/>
              <a:gd name="connsiteY4" fmla="*/ 6847414 h 6877613"/>
              <a:gd name="connsiteX5" fmla="*/ 6646 w 12402686"/>
              <a:gd name="connsiteY5" fmla="*/ 5150447 h 6877613"/>
              <a:gd name="connsiteX6" fmla="*/ 561414 w 12402686"/>
              <a:gd name="connsiteY6" fmla="*/ 4049771 h 6877613"/>
              <a:gd name="connsiteX7" fmla="*/ 561414 w 12402686"/>
              <a:gd name="connsiteY7" fmla="*/ 0 h 6877613"/>
              <a:gd name="connsiteX0" fmla="*/ 561414 w 12402686"/>
              <a:gd name="connsiteY0" fmla="*/ 0 h 6877613"/>
              <a:gd name="connsiteX1" fmla="*/ 12202551 w 12402686"/>
              <a:gd name="connsiteY1" fmla="*/ 0 h 6877613"/>
              <a:gd name="connsiteX2" fmla="*/ 7600072 w 12402686"/>
              <a:gd name="connsiteY2" fmla="*/ 4650376 h 6877613"/>
              <a:gd name="connsiteX3" fmla="*/ 3081502 w 12402686"/>
              <a:gd name="connsiteY3" fmla="*/ 6877613 h 6877613"/>
              <a:gd name="connsiteX4" fmla="*/ 307 w 12402686"/>
              <a:gd name="connsiteY4" fmla="*/ 6847414 h 6877613"/>
              <a:gd name="connsiteX5" fmla="*/ 6646 w 12402686"/>
              <a:gd name="connsiteY5" fmla="*/ 5150447 h 6877613"/>
              <a:gd name="connsiteX6" fmla="*/ 561414 w 12402686"/>
              <a:gd name="connsiteY6" fmla="*/ 4049771 h 6877613"/>
              <a:gd name="connsiteX7" fmla="*/ 561414 w 12402686"/>
              <a:gd name="connsiteY7" fmla="*/ 0 h 6877613"/>
              <a:gd name="connsiteX0" fmla="*/ 561414 w 12419663"/>
              <a:gd name="connsiteY0" fmla="*/ 0 h 6877613"/>
              <a:gd name="connsiteX1" fmla="*/ 12202551 w 12419663"/>
              <a:gd name="connsiteY1" fmla="*/ 0 h 6877613"/>
              <a:gd name="connsiteX2" fmla="*/ 7600072 w 12419663"/>
              <a:gd name="connsiteY2" fmla="*/ 4650376 h 6877613"/>
              <a:gd name="connsiteX3" fmla="*/ 3081502 w 12419663"/>
              <a:gd name="connsiteY3" fmla="*/ 6877613 h 6877613"/>
              <a:gd name="connsiteX4" fmla="*/ 307 w 12419663"/>
              <a:gd name="connsiteY4" fmla="*/ 6847414 h 6877613"/>
              <a:gd name="connsiteX5" fmla="*/ 6646 w 12419663"/>
              <a:gd name="connsiteY5" fmla="*/ 5150447 h 6877613"/>
              <a:gd name="connsiteX6" fmla="*/ 561414 w 12419663"/>
              <a:gd name="connsiteY6" fmla="*/ 4049771 h 6877613"/>
              <a:gd name="connsiteX7" fmla="*/ 561414 w 12419663"/>
              <a:gd name="connsiteY7" fmla="*/ 0 h 6877613"/>
              <a:gd name="connsiteX0" fmla="*/ 561414 w 12437997"/>
              <a:gd name="connsiteY0" fmla="*/ 0 h 6877613"/>
              <a:gd name="connsiteX1" fmla="*/ 12202551 w 12437997"/>
              <a:gd name="connsiteY1" fmla="*/ 0 h 6877613"/>
              <a:gd name="connsiteX2" fmla="*/ 7600072 w 12437997"/>
              <a:gd name="connsiteY2" fmla="*/ 4650376 h 6877613"/>
              <a:gd name="connsiteX3" fmla="*/ 3081502 w 12437997"/>
              <a:gd name="connsiteY3" fmla="*/ 6877613 h 6877613"/>
              <a:gd name="connsiteX4" fmla="*/ 307 w 12437997"/>
              <a:gd name="connsiteY4" fmla="*/ 6847414 h 6877613"/>
              <a:gd name="connsiteX5" fmla="*/ 6646 w 12437997"/>
              <a:gd name="connsiteY5" fmla="*/ 5150447 h 6877613"/>
              <a:gd name="connsiteX6" fmla="*/ 561414 w 12437997"/>
              <a:gd name="connsiteY6" fmla="*/ 4049771 h 6877613"/>
              <a:gd name="connsiteX7" fmla="*/ 561414 w 12437997"/>
              <a:gd name="connsiteY7" fmla="*/ 0 h 6877613"/>
              <a:gd name="connsiteX0" fmla="*/ 561414 w 12437997"/>
              <a:gd name="connsiteY0" fmla="*/ 0 h 6877673"/>
              <a:gd name="connsiteX1" fmla="*/ 12202551 w 12437997"/>
              <a:gd name="connsiteY1" fmla="*/ 0 h 6877673"/>
              <a:gd name="connsiteX2" fmla="*/ 7600072 w 12437997"/>
              <a:gd name="connsiteY2" fmla="*/ 4650376 h 6877673"/>
              <a:gd name="connsiteX3" fmla="*/ 3081502 w 12437997"/>
              <a:gd name="connsiteY3" fmla="*/ 6877613 h 6877673"/>
              <a:gd name="connsiteX4" fmla="*/ 307 w 12437997"/>
              <a:gd name="connsiteY4" fmla="*/ 6847414 h 6877673"/>
              <a:gd name="connsiteX5" fmla="*/ 6646 w 12437997"/>
              <a:gd name="connsiteY5" fmla="*/ 5150447 h 6877673"/>
              <a:gd name="connsiteX6" fmla="*/ 561414 w 12437997"/>
              <a:gd name="connsiteY6" fmla="*/ 4049771 h 6877673"/>
              <a:gd name="connsiteX7" fmla="*/ 561414 w 12437997"/>
              <a:gd name="connsiteY7" fmla="*/ 0 h 6877673"/>
              <a:gd name="connsiteX0" fmla="*/ 561414 w 12437997"/>
              <a:gd name="connsiteY0" fmla="*/ 0 h 6877673"/>
              <a:gd name="connsiteX1" fmla="*/ 12202551 w 12437997"/>
              <a:gd name="connsiteY1" fmla="*/ 0 h 6877673"/>
              <a:gd name="connsiteX2" fmla="*/ 7600072 w 12437997"/>
              <a:gd name="connsiteY2" fmla="*/ 4650376 h 6877673"/>
              <a:gd name="connsiteX3" fmla="*/ 3081502 w 12437997"/>
              <a:gd name="connsiteY3" fmla="*/ 6877613 h 6877673"/>
              <a:gd name="connsiteX4" fmla="*/ 307 w 12437997"/>
              <a:gd name="connsiteY4" fmla="*/ 6847414 h 6877673"/>
              <a:gd name="connsiteX5" fmla="*/ 6646 w 12437997"/>
              <a:gd name="connsiteY5" fmla="*/ 5150447 h 6877673"/>
              <a:gd name="connsiteX6" fmla="*/ 561414 w 12437997"/>
              <a:gd name="connsiteY6" fmla="*/ 4049771 h 6877673"/>
              <a:gd name="connsiteX7" fmla="*/ 561414 w 12437997"/>
              <a:gd name="connsiteY7" fmla="*/ 0 h 6877673"/>
              <a:gd name="connsiteX0" fmla="*/ 561414 w 12437997"/>
              <a:gd name="connsiteY0" fmla="*/ 0 h 6877673"/>
              <a:gd name="connsiteX1" fmla="*/ 12202551 w 12437997"/>
              <a:gd name="connsiteY1" fmla="*/ 0 h 6877673"/>
              <a:gd name="connsiteX2" fmla="*/ 7600072 w 12437997"/>
              <a:gd name="connsiteY2" fmla="*/ 4650376 h 6877673"/>
              <a:gd name="connsiteX3" fmla="*/ 3081502 w 12437997"/>
              <a:gd name="connsiteY3" fmla="*/ 6877613 h 6877673"/>
              <a:gd name="connsiteX4" fmla="*/ 307 w 12437997"/>
              <a:gd name="connsiteY4" fmla="*/ 6847414 h 6877673"/>
              <a:gd name="connsiteX5" fmla="*/ 6646 w 12437997"/>
              <a:gd name="connsiteY5" fmla="*/ 5150447 h 6877673"/>
              <a:gd name="connsiteX6" fmla="*/ 561414 w 12437997"/>
              <a:gd name="connsiteY6" fmla="*/ 4049771 h 6877673"/>
              <a:gd name="connsiteX7" fmla="*/ 561414 w 12437997"/>
              <a:gd name="connsiteY7" fmla="*/ 0 h 6877673"/>
              <a:gd name="connsiteX0" fmla="*/ 561414 w 12437997"/>
              <a:gd name="connsiteY0" fmla="*/ 0 h 6877674"/>
              <a:gd name="connsiteX1" fmla="*/ 12202551 w 12437997"/>
              <a:gd name="connsiteY1" fmla="*/ 0 h 6877674"/>
              <a:gd name="connsiteX2" fmla="*/ 7600072 w 12437997"/>
              <a:gd name="connsiteY2" fmla="*/ 4650376 h 6877674"/>
              <a:gd name="connsiteX3" fmla="*/ 3081502 w 12437997"/>
              <a:gd name="connsiteY3" fmla="*/ 6877613 h 6877674"/>
              <a:gd name="connsiteX4" fmla="*/ 307 w 12437997"/>
              <a:gd name="connsiteY4" fmla="*/ 6847414 h 6877674"/>
              <a:gd name="connsiteX5" fmla="*/ 6646 w 12437997"/>
              <a:gd name="connsiteY5" fmla="*/ 5150447 h 6877674"/>
              <a:gd name="connsiteX6" fmla="*/ 561414 w 12437997"/>
              <a:gd name="connsiteY6" fmla="*/ 4049771 h 6877674"/>
              <a:gd name="connsiteX7" fmla="*/ 561414 w 12437997"/>
              <a:gd name="connsiteY7" fmla="*/ 0 h 6877674"/>
              <a:gd name="connsiteX0" fmla="*/ 561414 w 12358944"/>
              <a:gd name="connsiteY0" fmla="*/ 0 h 6877674"/>
              <a:gd name="connsiteX1" fmla="*/ 12202551 w 12358944"/>
              <a:gd name="connsiteY1" fmla="*/ 0 h 6877674"/>
              <a:gd name="connsiteX2" fmla="*/ 7600072 w 12358944"/>
              <a:gd name="connsiteY2" fmla="*/ 4650376 h 6877674"/>
              <a:gd name="connsiteX3" fmla="*/ 3081502 w 12358944"/>
              <a:gd name="connsiteY3" fmla="*/ 6877613 h 6877674"/>
              <a:gd name="connsiteX4" fmla="*/ 307 w 12358944"/>
              <a:gd name="connsiteY4" fmla="*/ 6847414 h 6877674"/>
              <a:gd name="connsiteX5" fmla="*/ 6646 w 12358944"/>
              <a:gd name="connsiteY5" fmla="*/ 5150447 h 6877674"/>
              <a:gd name="connsiteX6" fmla="*/ 561414 w 12358944"/>
              <a:gd name="connsiteY6" fmla="*/ 4049771 h 6877674"/>
              <a:gd name="connsiteX7" fmla="*/ 561414 w 12358944"/>
              <a:gd name="connsiteY7" fmla="*/ 0 h 6877674"/>
              <a:gd name="connsiteX0" fmla="*/ 561414 w 13226835"/>
              <a:gd name="connsiteY0" fmla="*/ 0 h 6877674"/>
              <a:gd name="connsiteX1" fmla="*/ 12202551 w 13226835"/>
              <a:gd name="connsiteY1" fmla="*/ 0 h 6877674"/>
              <a:gd name="connsiteX2" fmla="*/ 12119820 w 13226835"/>
              <a:gd name="connsiteY2" fmla="*/ 849084 h 6877674"/>
              <a:gd name="connsiteX3" fmla="*/ 7600072 w 13226835"/>
              <a:gd name="connsiteY3" fmla="*/ 4650376 h 6877674"/>
              <a:gd name="connsiteX4" fmla="*/ 3081502 w 13226835"/>
              <a:gd name="connsiteY4" fmla="*/ 6877613 h 6877674"/>
              <a:gd name="connsiteX5" fmla="*/ 307 w 13226835"/>
              <a:gd name="connsiteY5" fmla="*/ 6847414 h 6877674"/>
              <a:gd name="connsiteX6" fmla="*/ 6646 w 13226835"/>
              <a:gd name="connsiteY6" fmla="*/ 5150447 h 6877674"/>
              <a:gd name="connsiteX7" fmla="*/ 561414 w 13226835"/>
              <a:gd name="connsiteY7" fmla="*/ 4049771 h 6877674"/>
              <a:gd name="connsiteX8" fmla="*/ 561414 w 13226835"/>
              <a:gd name="connsiteY8" fmla="*/ 0 h 6877674"/>
              <a:gd name="connsiteX0" fmla="*/ 561414 w 13263612"/>
              <a:gd name="connsiteY0" fmla="*/ 0 h 6877674"/>
              <a:gd name="connsiteX1" fmla="*/ 12202551 w 13263612"/>
              <a:gd name="connsiteY1" fmla="*/ 0 h 6877674"/>
              <a:gd name="connsiteX2" fmla="*/ 12224323 w 13263612"/>
              <a:gd name="connsiteY2" fmla="*/ 4611187 h 6877674"/>
              <a:gd name="connsiteX3" fmla="*/ 7600072 w 13263612"/>
              <a:gd name="connsiteY3" fmla="*/ 4650376 h 6877674"/>
              <a:gd name="connsiteX4" fmla="*/ 3081502 w 13263612"/>
              <a:gd name="connsiteY4" fmla="*/ 6877613 h 6877674"/>
              <a:gd name="connsiteX5" fmla="*/ 307 w 13263612"/>
              <a:gd name="connsiteY5" fmla="*/ 6847414 h 6877674"/>
              <a:gd name="connsiteX6" fmla="*/ 6646 w 13263612"/>
              <a:gd name="connsiteY6" fmla="*/ 5150447 h 6877674"/>
              <a:gd name="connsiteX7" fmla="*/ 561414 w 13263612"/>
              <a:gd name="connsiteY7" fmla="*/ 4049771 h 6877674"/>
              <a:gd name="connsiteX8" fmla="*/ 561414 w 13263612"/>
              <a:gd name="connsiteY8" fmla="*/ 0 h 6877674"/>
              <a:gd name="connsiteX0" fmla="*/ 561414 w 13263612"/>
              <a:gd name="connsiteY0" fmla="*/ 0 h 6877674"/>
              <a:gd name="connsiteX1" fmla="*/ 12202551 w 13263612"/>
              <a:gd name="connsiteY1" fmla="*/ 0 h 6877674"/>
              <a:gd name="connsiteX2" fmla="*/ 12224323 w 13263612"/>
              <a:gd name="connsiteY2" fmla="*/ 4611187 h 6877674"/>
              <a:gd name="connsiteX3" fmla="*/ 7600072 w 13263612"/>
              <a:gd name="connsiteY3" fmla="*/ 4650376 h 6877674"/>
              <a:gd name="connsiteX4" fmla="*/ 3081502 w 13263612"/>
              <a:gd name="connsiteY4" fmla="*/ 6877613 h 6877674"/>
              <a:gd name="connsiteX5" fmla="*/ 307 w 13263612"/>
              <a:gd name="connsiteY5" fmla="*/ 6847414 h 6877674"/>
              <a:gd name="connsiteX6" fmla="*/ 6646 w 13263612"/>
              <a:gd name="connsiteY6" fmla="*/ 5150447 h 6877674"/>
              <a:gd name="connsiteX7" fmla="*/ 561414 w 13263612"/>
              <a:gd name="connsiteY7" fmla="*/ 4049771 h 6877674"/>
              <a:gd name="connsiteX8" fmla="*/ 561414 w 13263612"/>
              <a:gd name="connsiteY8" fmla="*/ 0 h 6877674"/>
              <a:gd name="connsiteX0" fmla="*/ 561414 w 13263612"/>
              <a:gd name="connsiteY0" fmla="*/ 0 h 6877674"/>
              <a:gd name="connsiteX1" fmla="*/ 12202551 w 13263612"/>
              <a:gd name="connsiteY1" fmla="*/ 0 h 6877674"/>
              <a:gd name="connsiteX2" fmla="*/ 12224323 w 13263612"/>
              <a:gd name="connsiteY2" fmla="*/ 4611187 h 6877674"/>
              <a:gd name="connsiteX3" fmla="*/ 7600072 w 13263612"/>
              <a:gd name="connsiteY3" fmla="*/ 4650376 h 6877674"/>
              <a:gd name="connsiteX4" fmla="*/ 3081502 w 13263612"/>
              <a:gd name="connsiteY4" fmla="*/ 6877613 h 6877674"/>
              <a:gd name="connsiteX5" fmla="*/ 307 w 13263612"/>
              <a:gd name="connsiteY5" fmla="*/ 6847414 h 6877674"/>
              <a:gd name="connsiteX6" fmla="*/ 6646 w 13263612"/>
              <a:gd name="connsiteY6" fmla="*/ 5150447 h 6877674"/>
              <a:gd name="connsiteX7" fmla="*/ 561414 w 13263612"/>
              <a:gd name="connsiteY7" fmla="*/ 4049771 h 6877674"/>
              <a:gd name="connsiteX8" fmla="*/ 561414 w 13263612"/>
              <a:gd name="connsiteY8" fmla="*/ 0 h 6877674"/>
              <a:gd name="connsiteX0" fmla="*/ 561414 w 13263612"/>
              <a:gd name="connsiteY0" fmla="*/ 0 h 6877673"/>
              <a:gd name="connsiteX1" fmla="*/ 12202551 w 13263612"/>
              <a:gd name="connsiteY1" fmla="*/ 0 h 6877673"/>
              <a:gd name="connsiteX2" fmla="*/ 12224323 w 13263612"/>
              <a:gd name="connsiteY2" fmla="*/ 4611187 h 6877673"/>
              <a:gd name="connsiteX3" fmla="*/ 7600072 w 13263612"/>
              <a:gd name="connsiteY3" fmla="*/ 4650376 h 6877673"/>
              <a:gd name="connsiteX4" fmla="*/ 3081502 w 13263612"/>
              <a:gd name="connsiteY4" fmla="*/ 6877613 h 6877673"/>
              <a:gd name="connsiteX5" fmla="*/ 307 w 13263612"/>
              <a:gd name="connsiteY5" fmla="*/ 6847414 h 6877673"/>
              <a:gd name="connsiteX6" fmla="*/ 6646 w 13263612"/>
              <a:gd name="connsiteY6" fmla="*/ 5150447 h 6877673"/>
              <a:gd name="connsiteX7" fmla="*/ 561414 w 13263612"/>
              <a:gd name="connsiteY7" fmla="*/ 4049771 h 6877673"/>
              <a:gd name="connsiteX8" fmla="*/ 561414 w 13263612"/>
              <a:gd name="connsiteY8" fmla="*/ 0 h 6877673"/>
              <a:gd name="connsiteX0" fmla="*/ 561414 w 13063595"/>
              <a:gd name="connsiteY0" fmla="*/ 0 h 6877673"/>
              <a:gd name="connsiteX1" fmla="*/ 12202551 w 13063595"/>
              <a:gd name="connsiteY1" fmla="*/ 0 h 6877673"/>
              <a:gd name="connsiteX2" fmla="*/ 12224323 w 13063595"/>
              <a:gd name="connsiteY2" fmla="*/ 4611187 h 6877673"/>
              <a:gd name="connsiteX3" fmla="*/ 7600072 w 13063595"/>
              <a:gd name="connsiteY3" fmla="*/ 4650376 h 6877673"/>
              <a:gd name="connsiteX4" fmla="*/ 3081502 w 13063595"/>
              <a:gd name="connsiteY4" fmla="*/ 6877613 h 6877673"/>
              <a:gd name="connsiteX5" fmla="*/ 307 w 13063595"/>
              <a:gd name="connsiteY5" fmla="*/ 6847414 h 6877673"/>
              <a:gd name="connsiteX6" fmla="*/ 6646 w 13063595"/>
              <a:gd name="connsiteY6" fmla="*/ 5150447 h 6877673"/>
              <a:gd name="connsiteX7" fmla="*/ 561414 w 13063595"/>
              <a:gd name="connsiteY7" fmla="*/ 4049771 h 6877673"/>
              <a:gd name="connsiteX8" fmla="*/ 561414 w 13063595"/>
              <a:gd name="connsiteY8" fmla="*/ 0 h 6877673"/>
              <a:gd name="connsiteX0" fmla="*/ 561414 w 12224323"/>
              <a:gd name="connsiteY0" fmla="*/ 0 h 6877673"/>
              <a:gd name="connsiteX1" fmla="*/ 12202551 w 12224323"/>
              <a:gd name="connsiteY1" fmla="*/ 0 h 6877673"/>
              <a:gd name="connsiteX2" fmla="*/ 12224323 w 12224323"/>
              <a:gd name="connsiteY2" fmla="*/ 4611187 h 6877673"/>
              <a:gd name="connsiteX3" fmla="*/ 7600072 w 12224323"/>
              <a:gd name="connsiteY3" fmla="*/ 4650376 h 6877673"/>
              <a:gd name="connsiteX4" fmla="*/ 3081502 w 12224323"/>
              <a:gd name="connsiteY4" fmla="*/ 6877613 h 6877673"/>
              <a:gd name="connsiteX5" fmla="*/ 307 w 12224323"/>
              <a:gd name="connsiteY5" fmla="*/ 6847414 h 6877673"/>
              <a:gd name="connsiteX6" fmla="*/ 6646 w 12224323"/>
              <a:gd name="connsiteY6" fmla="*/ 5150447 h 6877673"/>
              <a:gd name="connsiteX7" fmla="*/ 561414 w 12224323"/>
              <a:gd name="connsiteY7" fmla="*/ 4049771 h 6877673"/>
              <a:gd name="connsiteX8" fmla="*/ 561414 w 12224323"/>
              <a:gd name="connsiteY8" fmla="*/ 0 h 6877673"/>
              <a:gd name="connsiteX0" fmla="*/ 561414 w 12224323"/>
              <a:gd name="connsiteY0" fmla="*/ 0 h 6857590"/>
              <a:gd name="connsiteX1" fmla="*/ 12202551 w 12224323"/>
              <a:gd name="connsiteY1" fmla="*/ 0 h 6857590"/>
              <a:gd name="connsiteX2" fmla="*/ 12224323 w 12224323"/>
              <a:gd name="connsiteY2" fmla="*/ 4611187 h 6857590"/>
              <a:gd name="connsiteX3" fmla="*/ 7600072 w 12224323"/>
              <a:gd name="connsiteY3" fmla="*/ 4650376 h 6857590"/>
              <a:gd name="connsiteX4" fmla="*/ 3021212 w 12224323"/>
              <a:gd name="connsiteY4" fmla="*/ 6857517 h 6857590"/>
              <a:gd name="connsiteX5" fmla="*/ 307 w 12224323"/>
              <a:gd name="connsiteY5" fmla="*/ 6847414 h 6857590"/>
              <a:gd name="connsiteX6" fmla="*/ 6646 w 12224323"/>
              <a:gd name="connsiteY6" fmla="*/ 5150447 h 6857590"/>
              <a:gd name="connsiteX7" fmla="*/ 561414 w 12224323"/>
              <a:gd name="connsiteY7" fmla="*/ 4049771 h 6857590"/>
              <a:gd name="connsiteX8" fmla="*/ 561414 w 12224323"/>
              <a:gd name="connsiteY8" fmla="*/ 0 h 6857590"/>
              <a:gd name="connsiteX0" fmla="*/ 561414 w 12224323"/>
              <a:gd name="connsiteY0" fmla="*/ 0 h 6857590"/>
              <a:gd name="connsiteX1" fmla="*/ 12202551 w 12224323"/>
              <a:gd name="connsiteY1" fmla="*/ 0 h 6857590"/>
              <a:gd name="connsiteX2" fmla="*/ 12224323 w 12224323"/>
              <a:gd name="connsiteY2" fmla="*/ 4611187 h 6857590"/>
              <a:gd name="connsiteX3" fmla="*/ 7600072 w 12224323"/>
              <a:gd name="connsiteY3" fmla="*/ 4650376 h 6857590"/>
              <a:gd name="connsiteX4" fmla="*/ 3021212 w 12224323"/>
              <a:gd name="connsiteY4" fmla="*/ 6857517 h 6857590"/>
              <a:gd name="connsiteX5" fmla="*/ 307 w 12224323"/>
              <a:gd name="connsiteY5" fmla="*/ 6847414 h 6857590"/>
              <a:gd name="connsiteX6" fmla="*/ 6646 w 12224323"/>
              <a:gd name="connsiteY6" fmla="*/ 5150447 h 6857590"/>
              <a:gd name="connsiteX7" fmla="*/ 561414 w 12224323"/>
              <a:gd name="connsiteY7" fmla="*/ 4049771 h 6857590"/>
              <a:gd name="connsiteX8" fmla="*/ 561414 w 12224323"/>
              <a:gd name="connsiteY8" fmla="*/ 0 h 6857590"/>
              <a:gd name="connsiteX0" fmla="*/ 561414 w 12224323"/>
              <a:gd name="connsiteY0" fmla="*/ 0 h 6857590"/>
              <a:gd name="connsiteX1" fmla="*/ 12202551 w 12224323"/>
              <a:gd name="connsiteY1" fmla="*/ 0 h 6857590"/>
              <a:gd name="connsiteX2" fmla="*/ 12224323 w 12224323"/>
              <a:gd name="connsiteY2" fmla="*/ 4611187 h 6857590"/>
              <a:gd name="connsiteX3" fmla="*/ 7600072 w 12224323"/>
              <a:gd name="connsiteY3" fmla="*/ 4650376 h 6857590"/>
              <a:gd name="connsiteX4" fmla="*/ 3021212 w 12224323"/>
              <a:gd name="connsiteY4" fmla="*/ 6857517 h 6857590"/>
              <a:gd name="connsiteX5" fmla="*/ 307 w 12224323"/>
              <a:gd name="connsiteY5" fmla="*/ 6847414 h 6857590"/>
              <a:gd name="connsiteX6" fmla="*/ 6646 w 12224323"/>
              <a:gd name="connsiteY6" fmla="*/ 5150447 h 6857590"/>
              <a:gd name="connsiteX7" fmla="*/ 561414 w 12224323"/>
              <a:gd name="connsiteY7" fmla="*/ 4049771 h 6857590"/>
              <a:gd name="connsiteX8" fmla="*/ 561414 w 12224323"/>
              <a:gd name="connsiteY8" fmla="*/ 0 h 6857590"/>
              <a:gd name="connsiteX0" fmla="*/ 561414 w 12224323"/>
              <a:gd name="connsiteY0" fmla="*/ 0 h 6857578"/>
              <a:gd name="connsiteX1" fmla="*/ 12202551 w 12224323"/>
              <a:gd name="connsiteY1" fmla="*/ 0 h 6857578"/>
              <a:gd name="connsiteX2" fmla="*/ 12224323 w 12224323"/>
              <a:gd name="connsiteY2" fmla="*/ 4611187 h 6857578"/>
              <a:gd name="connsiteX3" fmla="*/ 7600072 w 12224323"/>
              <a:gd name="connsiteY3" fmla="*/ 4650376 h 6857578"/>
              <a:gd name="connsiteX4" fmla="*/ 3021212 w 12224323"/>
              <a:gd name="connsiteY4" fmla="*/ 6857517 h 6857578"/>
              <a:gd name="connsiteX5" fmla="*/ 307 w 12224323"/>
              <a:gd name="connsiteY5" fmla="*/ 6847414 h 6857578"/>
              <a:gd name="connsiteX6" fmla="*/ 6646 w 12224323"/>
              <a:gd name="connsiteY6" fmla="*/ 5150447 h 6857578"/>
              <a:gd name="connsiteX7" fmla="*/ 561414 w 12224323"/>
              <a:gd name="connsiteY7" fmla="*/ 4049771 h 6857578"/>
              <a:gd name="connsiteX8" fmla="*/ 561414 w 12224323"/>
              <a:gd name="connsiteY8" fmla="*/ 0 h 6857578"/>
              <a:gd name="connsiteX0" fmla="*/ 561414 w 12224323"/>
              <a:gd name="connsiteY0" fmla="*/ 0 h 6857578"/>
              <a:gd name="connsiteX1" fmla="*/ 12202551 w 12224323"/>
              <a:gd name="connsiteY1" fmla="*/ 0 h 6857578"/>
              <a:gd name="connsiteX2" fmla="*/ 12224323 w 12224323"/>
              <a:gd name="connsiteY2" fmla="*/ 4611187 h 6857578"/>
              <a:gd name="connsiteX3" fmla="*/ 7610121 w 12224323"/>
              <a:gd name="connsiteY3" fmla="*/ 4625256 h 6857578"/>
              <a:gd name="connsiteX4" fmla="*/ 3021212 w 12224323"/>
              <a:gd name="connsiteY4" fmla="*/ 6857517 h 6857578"/>
              <a:gd name="connsiteX5" fmla="*/ 307 w 12224323"/>
              <a:gd name="connsiteY5" fmla="*/ 6847414 h 6857578"/>
              <a:gd name="connsiteX6" fmla="*/ 6646 w 12224323"/>
              <a:gd name="connsiteY6" fmla="*/ 5150447 h 6857578"/>
              <a:gd name="connsiteX7" fmla="*/ 561414 w 12224323"/>
              <a:gd name="connsiteY7" fmla="*/ 4049771 h 6857578"/>
              <a:gd name="connsiteX8" fmla="*/ 561414 w 12224323"/>
              <a:gd name="connsiteY8" fmla="*/ 0 h 6857578"/>
              <a:gd name="connsiteX0" fmla="*/ 561414 w 12219299"/>
              <a:gd name="connsiteY0" fmla="*/ 0 h 6857578"/>
              <a:gd name="connsiteX1" fmla="*/ 12202551 w 12219299"/>
              <a:gd name="connsiteY1" fmla="*/ 0 h 6857578"/>
              <a:gd name="connsiteX2" fmla="*/ 12219299 w 12219299"/>
              <a:gd name="connsiteY2" fmla="*/ 4626260 h 6857578"/>
              <a:gd name="connsiteX3" fmla="*/ 7610121 w 12219299"/>
              <a:gd name="connsiteY3" fmla="*/ 4625256 h 6857578"/>
              <a:gd name="connsiteX4" fmla="*/ 3021212 w 12219299"/>
              <a:gd name="connsiteY4" fmla="*/ 6857517 h 6857578"/>
              <a:gd name="connsiteX5" fmla="*/ 307 w 12219299"/>
              <a:gd name="connsiteY5" fmla="*/ 6847414 h 6857578"/>
              <a:gd name="connsiteX6" fmla="*/ 6646 w 12219299"/>
              <a:gd name="connsiteY6" fmla="*/ 5150447 h 6857578"/>
              <a:gd name="connsiteX7" fmla="*/ 561414 w 12219299"/>
              <a:gd name="connsiteY7" fmla="*/ 4049771 h 6857578"/>
              <a:gd name="connsiteX8" fmla="*/ 561414 w 12219299"/>
              <a:gd name="connsiteY8" fmla="*/ 0 h 6857578"/>
              <a:gd name="connsiteX0" fmla="*/ 561414 w 12272421"/>
              <a:gd name="connsiteY0" fmla="*/ 0 h 6857578"/>
              <a:gd name="connsiteX1" fmla="*/ 12202551 w 12272421"/>
              <a:gd name="connsiteY1" fmla="*/ 0 h 6857578"/>
              <a:gd name="connsiteX2" fmla="*/ 12219299 w 12272421"/>
              <a:gd name="connsiteY2" fmla="*/ 4626260 h 6857578"/>
              <a:gd name="connsiteX3" fmla="*/ 7610121 w 12272421"/>
              <a:gd name="connsiteY3" fmla="*/ 4625256 h 6857578"/>
              <a:gd name="connsiteX4" fmla="*/ 3021212 w 12272421"/>
              <a:gd name="connsiteY4" fmla="*/ 6857517 h 6857578"/>
              <a:gd name="connsiteX5" fmla="*/ 307 w 12272421"/>
              <a:gd name="connsiteY5" fmla="*/ 6847414 h 6857578"/>
              <a:gd name="connsiteX6" fmla="*/ 6646 w 12272421"/>
              <a:gd name="connsiteY6" fmla="*/ 5150447 h 6857578"/>
              <a:gd name="connsiteX7" fmla="*/ 561414 w 12272421"/>
              <a:gd name="connsiteY7" fmla="*/ 4049771 h 6857578"/>
              <a:gd name="connsiteX8" fmla="*/ 561414 w 12272421"/>
              <a:gd name="connsiteY8" fmla="*/ 0 h 6857578"/>
              <a:gd name="connsiteX0" fmla="*/ 561414 w 12276456"/>
              <a:gd name="connsiteY0" fmla="*/ 0 h 6857578"/>
              <a:gd name="connsiteX1" fmla="*/ 12202551 w 12276456"/>
              <a:gd name="connsiteY1" fmla="*/ 0 h 6857578"/>
              <a:gd name="connsiteX2" fmla="*/ 12224323 w 12276456"/>
              <a:gd name="connsiteY2" fmla="*/ 4621235 h 6857578"/>
              <a:gd name="connsiteX3" fmla="*/ 7610121 w 12276456"/>
              <a:gd name="connsiteY3" fmla="*/ 4625256 h 6857578"/>
              <a:gd name="connsiteX4" fmla="*/ 3021212 w 12276456"/>
              <a:gd name="connsiteY4" fmla="*/ 6857517 h 6857578"/>
              <a:gd name="connsiteX5" fmla="*/ 307 w 12276456"/>
              <a:gd name="connsiteY5" fmla="*/ 6847414 h 6857578"/>
              <a:gd name="connsiteX6" fmla="*/ 6646 w 12276456"/>
              <a:gd name="connsiteY6" fmla="*/ 5150447 h 6857578"/>
              <a:gd name="connsiteX7" fmla="*/ 561414 w 12276456"/>
              <a:gd name="connsiteY7" fmla="*/ 4049771 h 6857578"/>
              <a:gd name="connsiteX8" fmla="*/ 561414 w 12276456"/>
              <a:gd name="connsiteY8" fmla="*/ 0 h 6857578"/>
              <a:gd name="connsiteX0" fmla="*/ 561414 w 12224323"/>
              <a:gd name="connsiteY0" fmla="*/ 0 h 6857578"/>
              <a:gd name="connsiteX1" fmla="*/ 12202551 w 12224323"/>
              <a:gd name="connsiteY1" fmla="*/ 0 h 6857578"/>
              <a:gd name="connsiteX2" fmla="*/ 12224323 w 12224323"/>
              <a:gd name="connsiteY2" fmla="*/ 4621235 h 6857578"/>
              <a:gd name="connsiteX3" fmla="*/ 7610121 w 12224323"/>
              <a:gd name="connsiteY3" fmla="*/ 4625256 h 6857578"/>
              <a:gd name="connsiteX4" fmla="*/ 3021212 w 12224323"/>
              <a:gd name="connsiteY4" fmla="*/ 6857517 h 6857578"/>
              <a:gd name="connsiteX5" fmla="*/ 307 w 12224323"/>
              <a:gd name="connsiteY5" fmla="*/ 6847414 h 6857578"/>
              <a:gd name="connsiteX6" fmla="*/ 6646 w 12224323"/>
              <a:gd name="connsiteY6" fmla="*/ 5150447 h 6857578"/>
              <a:gd name="connsiteX7" fmla="*/ 561414 w 12224323"/>
              <a:gd name="connsiteY7" fmla="*/ 4049771 h 6857578"/>
              <a:gd name="connsiteX8" fmla="*/ 561414 w 12224323"/>
              <a:gd name="connsiteY8" fmla="*/ 0 h 6857578"/>
              <a:gd name="connsiteX0" fmla="*/ 561414 w 12219299"/>
              <a:gd name="connsiteY0" fmla="*/ 0 h 6857578"/>
              <a:gd name="connsiteX1" fmla="*/ 12202551 w 12219299"/>
              <a:gd name="connsiteY1" fmla="*/ 0 h 6857578"/>
              <a:gd name="connsiteX2" fmla="*/ 12219299 w 12219299"/>
              <a:gd name="connsiteY2" fmla="*/ 4621235 h 6857578"/>
              <a:gd name="connsiteX3" fmla="*/ 7610121 w 12219299"/>
              <a:gd name="connsiteY3" fmla="*/ 4625256 h 6857578"/>
              <a:gd name="connsiteX4" fmla="*/ 3021212 w 12219299"/>
              <a:gd name="connsiteY4" fmla="*/ 6857517 h 6857578"/>
              <a:gd name="connsiteX5" fmla="*/ 307 w 12219299"/>
              <a:gd name="connsiteY5" fmla="*/ 6847414 h 6857578"/>
              <a:gd name="connsiteX6" fmla="*/ 6646 w 12219299"/>
              <a:gd name="connsiteY6" fmla="*/ 5150447 h 6857578"/>
              <a:gd name="connsiteX7" fmla="*/ 561414 w 12219299"/>
              <a:gd name="connsiteY7" fmla="*/ 4049771 h 6857578"/>
              <a:gd name="connsiteX8" fmla="*/ 561414 w 12219299"/>
              <a:gd name="connsiteY8" fmla="*/ 0 h 6857578"/>
              <a:gd name="connsiteX0" fmla="*/ 561414 w 13198399"/>
              <a:gd name="connsiteY0" fmla="*/ 0 h 6857578"/>
              <a:gd name="connsiteX1" fmla="*/ 12202551 w 13198399"/>
              <a:gd name="connsiteY1" fmla="*/ 0 h 6857578"/>
              <a:gd name="connsiteX2" fmla="*/ 12219299 w 13198399"/>
              <a:gd name="connsiteY2" fmla="*/ 4621235 h 6857578"/>
              <a:gd name="connsiteX3" fmla="*/ 7610121 w 13198399"/>
              <a:gd name="connsiteY3" fmla="*/ 4625256 h 6857578"/>
              <a:gd name="connsiteX4" fmla="*/ 3021212 w 13198399"/>
              <a:gd name="connsiteY4" fmla="*/ 6857517 h 6857578"/>
              <a:gd name="connsiteX5" fmla="*/ 307 w 13198399"/>
              <a:gd name="connsiteY5" fmla="*/ 6847414 h 6857578"/>
              <a:gd name="connsiteX6" fmla="*/ 6646 w 13198399"/>
              <a:gd name="connsiteY6" fmla="*/ 5150447 h 6857578"/>
              <a:gd name="connsiteX7" fmla="*/ 561414 w 13198399"/>
              <a:gd name="connsiteY7" fmla="*/ 4049771 h 6857578"/>
              <a:gd name="connsiteX8" fmla="*/ 561414 w 13198399"/>
              <a:gd name="connsiteY8" fmla="*/ 0 h 6857578"/>
              <a:gd name="connsiteX0" fmla="*/ 561414 w 13068587"/>
              <a:gd name="connsiteY0" fmla="*/ 0 h 6857578"/>
              <a:gd name="connsiteX1" fmla="*/ 12202551 w 13068587"/>
              <a:gd name="connsiteY1" fmla="*/ 0 h 6857578"/>
              <a:gd name="connsiteX2" fmla="*/ 12219299 w 13068587"/>
              <a:gd name="connsiteY2" fmla="*/ 4621235 h 6857578"/>
              <a:gd name="connsiteX3" fmla="*/ 7610121 w 13068587"/>
              <a:gd name="connsiteY3" fmla="*/ 4625256 h 6857578"/>
              <a:gd name="connsiteX4" fmla="*/ 3021212 w 13068587"/>
              <a:gd name="connsiteY4" fmla="*/ 6857517 h 6857578"/>
              <a:gd name="connsiteX5" fmla="*/ 307 w 13068587"/>
              <a:gd name="connsiteY5" fmla="*/ 6847414 h 6857578"/>
              <a:gd name="connsiteX6" fmla="*/ 6646 w 13068587"/>
              <a:gd name="connsiteY6" fmla="*/ 5150447 h 6857578"/>
              <a:gd name="connsiteX7" fmla="*/ 561414 w 13068587"/>
              <a:gd name="connsiteY7" fmla="*/ 4049771 h 6857578"/>
              <a:gd name="connsiteX8" fmla="*/ 561414 w 13068587"/>
              <a:gd name="connsiteY8" fmla="*/ 0 h 6857578"/>
              <a:gd name="connsiteX0" fmla="*/ 561414 w 13068587"/>
              <a:gd name="connsiteY0" fmla="*/ 0 h 6857578"/>
              <a:gd name="connsiteX1" fmla="*/ 12202551 w 13068587"/>
              <a:gd name="connsiteY1" fmla="*/ 0 h 6857578"/>
              <a:gd name="connsiteX2" fmla="*/ 12219299 w 13068587"/>
              <a:gd name="connsiteY2" fmla="*/ 4621235 h 6857578"/>
              <a:gd name="connsiteX3" fmla="*/ 7610121 w 13068587"/>
              <a:gd name="connsiteY3" fmla="*/ 4625256 h 6857578"/>
              <a:gd name="connsiteX4" fmla="*/ 3021212 w 13068587"/>
              <a:gd name="connsiteY4" fmla="*/ 6857517 h 6857578"/>
              <a:gd name="connsiteX5" fmla="*/ 307 w 13068587"/>
              <a:gd name="connsiteY5" fmla="*/ 6847414 h 6857578"/>
              <a:gd name="connsiteX6" fmla="*/ 6646 w 13068587"/>
              <a:gd name="connsiteY6" fmla="*/ 5150447 h 6857578"/>
              <a:gd name="connsiteX7" fmla="*/ 561414 w 13068587"/>
              <a:gd name="connsiteY7" fmla="*/ 4049771 h 6857578"/>
              <a:gd name="connsiteX8" fmla="*/ 561414 w 13068587"/>
              <a:gd name="connsiteY8" fmla="*/ 0 h 6857578"/>
              <a:gd name="connsiteX0" fmla="*/ 561414 w 13068587"/>
              <a:gd name="connsiteY0" fmla="*/ 0 h 6857578"/>
              <a:gd name="connsiteX1" fmla="*/ 12202551 w 13068587"/>
              <a:gd name="connsiteY1" fmla="*/ 0 h 6857578"/>
              <a:gd name="connsiteX2" fmla="*/ 12219299 w 13068587"/>
              <a:gd name="connsiteY2" fmla="*/ 4621235 h 6857578"/>
              <a:gd name="connsiteX3" fmla="*/ 7610121 w 13068587"/>
              <a:gd name="connsiteY3" fmla="*/ 4625256 h 6857578"/>
              <a:gd name="connsiteX4" fmla="*/ 3021212 w 13068587"/>
              <a:gd name="connsiteY4" fmla="*/ 6857517 h 6857578"/>
              <a:gd name="connsiteX5" fmla="*/ 307 w 13068587"/>
              <a:gd name="connsiteY5" fmla="*/ 6847414 h 6857578"/>
              <a:gd name="connsiteX6" fmla="*/ 6646 w 13068587"/>
              <a:gd name="connsiteY6" fmla="*/ 5150447 h 6857578"/>
              <a:gd name="connsiteX7" fmla="*/ 561414 w 13068587"/>
              <a:gd name="connsiteY7" fmla="*/ 4049771 h 6857578"/>
              <a:gd name="connsiteX8" fmla="*/ 561414 w 13068587"/>
              <a:gd name="connsiteY8" fmla="*/ 0 h 6857578"/>
              <a:gd name="connsiteX0" fmla="*/ 561414 w 12219299"/>
              <a:gd name="connsiteY0" fmla="*/ 0 h 6857578"/>
              <a:gd name="connsiteX1" fmla="*/ 12202551 w 12219299"/>
              <a:gd name="connsiteY1" fmla="*/ 0 h 6857578"/>
              <a:gd name="connsiteX2" fmla="*/ 12219299 w 12219299"/>
              <a:gd name="connsiteY2" fmla="*/ 4621235 h 6857578"/>
              <a:gd name="connsiteX3" fmla="*/ 7610121 w 12219299"/>
              <a:gd name="connsiteY3" fmla="*/ 4625256 h 6857578"/>
              <a:gd name="connsiteX4" fmla="*/ 3021212 w 12219299"/>
              <a:gd name="connsiteY4" fmla="*/ 6857517 h 6857578"/>
              <a:gd name="connsiteX5" fmla="*/ 307 w 12219299"/>
              <a:gd name="connsiteY5" fmla="*/ 6847414 h 6857578"/>
              <a:gd name="connsiteX6" fmla="*/ 6646 w 12219299"/>
              <a:gd name="connsiteY6" fmla="*/ 5150447 h 6857578"/>
              <a:gd name="connsiteX7" fmla="*/ 561414 w 12219299"/>
              <a:gd name="connsiteY7" fmla="*/ 4049771 h 6857578"/>
              <a:gd name="connsiteX8" fmla="*/ 561414 w 12219299"/>
              <a:gd name="connsiteY8" fmla="*/ 0 h 6857578"/>
              <a:gd name="connsiteX0" fmla="*/ 561414 w 12219299"/>
              <a:gd name="connsiteY0" fmla="*/ 0 h 6857578"/>
              <a:gd name="connsiteX1" fmla="*/ 12202551 w 12219299"/>
              <a:gd name="connsiteY1" fmla="*/ 0 h 6857578"/>
              <a:gd name="connsiteX2" fmla="*/ 12219299 w 12219299"/>
              <a:gd name="connsiteY2" fmla="*/ 4621235 h 6857578"/>
              <a:gd name="connsiteX3" fmla="*/ 7610121 w 12219299"/>
              <a:gd name="connsiteY3" fmla="*/ 4625256 h 6857578"/>
              <a:gd name="connsiteX4" fmla="*/ 3021212 w 12219299"/>
              <a:gd name="connsiteY4" fmla="*/ 6857517 h 6857578"/>
              <a:gd name="connsiteX5" fmla="*/ 307 w 12219299"/>
              <a:gd name="connsiteY5" fmla="*/ 6847414 h 6857578"/>
              <a:gd name="connsiteX6" fmla="*/ 6646 w 12219299"/>
              <a:gd name="connsiteY6" fmla="*/ 5150447 h 6857578"/>
              <a:gd name="connsiteX7" fmla="*/ 561414 w 12219299"/>
              <a:gd name="connsiteY7" fmla="*/ 4049771 h 6857578"/>
              <a:gd name="connsiteX8" fmla="*/ 561414 w 12219299"/>
              <a:gd name="connsiteY8" fmla="*/ 0 h 685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299" h="6857578">
                <a:moveTo>
                  <a:pt x="561414" y="0"/>
                </a:moveTo>
                <a:lnTo>
                  <a:pt x="12202551" y="0"/>
                </a:lnTo>
                <a:cubicBezTo>
                  <a:pt x="12208134" y="1540412"/>
                  <a:pt x="12210925" y="2310617"/>
                  <a:pt x="12219299" y="4621235"/>
                </a:cubicBezTo>
                <a:lnTo>
                  <a:pt x="7610121" y="4625256"/>
                </a:lnTo>
                <a:cubicBezTo>
                  <a:pt x="7598594" y="4637903"/>
                  <a:pt x="3029334" y="6871039"/>
                  <a:pt x="3021212" y="6857517"/>
                </a:cubicBezTo>
                <a:lnTo>
                  <a:pt x="307" y="6847414"/>
                </a:lnTo>
                <a:cubicBezTo>
                  <a:pt x="-1934" y="6120650"/>
                  <a:pt x="8887" y="5877211"/>
                  <a:pt x="6646" y="5150447"/>
                </a:cubicBezTo>
                <a:lnTo>
                  <a:pt x="561414" y="4049771"/>
                </a:lnTo>
                <a:lnTo>
                  <a:pt x="561414" y="0"/>
                </a:lnTo>
                <a:close/>
              </a:path>
            </a:pathLst>
          </a:custGeom>
          <a:solidFill>
            <a:schemeClr val="bg1"/>
          </a:solidFill>
        </p:spPr>
        <p:txBody>
          <a:bodyPr/>
          <a:lstStyle>
            <a:lvl1pPr algn="ctr">
              <a:defRPr/>
            </a:lvl1pPr>
          </a:lstStyle>
          <a:p>
            <a:pPr lvl="0"/>
            <a:r>
              <a:rPr lang="nl-NL" noProof="0"/>
              <a:t>Klik op het pictogram als u een afbeelding wilt toevoegen</a:t>
            </a:r>
            <a:endParaRPr lang="nl-BE" noProof="0" dirty="0"/>
          </a:p>
        </p:txBody>
      </p:sp>
      <p:sp>
        <p:nvSpPr>
          <p:cNvPr id="31" name="Tijdelijke aanduiding voor afbeelding 30"/>
          <p:cNvSpPr>
            <a:spLocks noGrp="1" noChangeAspect="1"/>
          </p:cNvSpPr>
          <p:nvPr>
            <p:ph type="pic" sz="quarter" idx="13"/>
          </p:nvPr>
        </p:nvSpPr>
        <p:spPr>
          <a:xfrm>
            <a:off x="10843200" y="360000"/>
            <a:ext cx="950290" cy="612000"/>
          </a:xfrm>
          <a:prstGeom prst="rect">
            <a:avLst/>
          </a:prstGeom>
          <a:blipFill>
            <a:blip r:embed="rId5"/>
            <a:stretch>
              <a:fillRect/>
            </a:stretch>
          </a:blipFill>
        </p:spPr>
        <p:txBody>
          <a:bodyPr/>
          <a:lstStyle>
            <a:lvl1pPr>
              <a:defRPr>
                <a:solidFill>
                  <a:schemeClr val="tx1">
                    <a:alpha val="0"/>
                  </a:schemeClr>
                </a:solidFill>
              </a:defRPr>
            </a:lvl1pPr>
          </a:lstStyle>
          <a:p>
            <a:pPr lvl="0"/>
            <a:r>
              <a:rPr lang="nl-NL" noProof="0"/>
              <a:t>Klik op het pictogram als u een afbeelding wilt toevoegen</a:t>
            </a:r>
            <a:endParaRPr lang="nl-BE" noProof="0" dirty="0"/>
          </a:p>
        </p:txBody>
      </p:sp>
      <p:sp>
        <p:nvSpPr>
          <p:cNvPr id="37" name="Tijdelijke aanduiding voor tekst 36"/>
          <p:cNvSpPr>
            <a:spLocks noGrp="1"/>
          </p:cNvSpPr>
          <p:nvPr>
            <p:ph type="body" sz="quarter" idx="14"/>
          </p:nvPr>
        </p:nvSpPr>
        <p:spPr>
          <a:xfrm>
            <a:off x="893081" y="5092361"/>
            <a:ext cx="4222750" cy="1296988"/>
          </a:xfrm>
          <a:prstGeom prst="rect">
            <a:avLst/>
          </a:prstGeom>
        </p:spPr>
        <p:txBody>
          <a:bodyPr/>
          <a:lstStyle>
            <a:lvl1pPr marL="0" indent="0">
              <a:buFontTx/>
              <a:buNone/>
              <a:defRPr b="1" i="0">
                <a:solidFill>
                  <a:schemeClr val="bg1"/>
                </a:solidFill>
                <a:latin typeface="Calibri" panose="020F0502020204030204" pitchFamily="34" charset="0"/>
                <a:cs typeface="Calibri" panose="020F0502020204030204" pitchFamily="34" charset="0"/>
              </a:defRPr>
            </a:lvl1pPr>
          </a:lstStyle>
          <a:p>
            <a:pPr lvl="0"/>
            <a:r>
              <a:rPr lang="nl-NL"/>
              <a:t>Klikken om de tekststijl van het model te bewerken</a:t>
            </a:r>
          </a:p>
        </p:txBody>
      </p:sp>
    </p:spTree>
    <p:extLst>
      <p:ext uri="{BB962C8B-B14F-4D97-AF65-F5344CB8AC3E}">
        <p14:creationId xmlns:p14="http://schemas.microsoft.com/office/powerpoint/2010/main" val="296882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M algemeen beginslid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365303-80B2-2A2E-F553-301B1D6927ED}"/>
              </a:ext>
            </a:extLst>
          </p:cNvPr>
          <p:cNvSpPr/>
          <p:nvPr userDrawn="1"/>
        </p:nvSpPr>
        <p:spPr>
          <a:xfrm>
            <a:off x="0" y="0"/>
            <a:ext cx="12192000" cy="6858000"/>
          </a:xfrm>
          <a:prstGeom prst="rect">
            <a:avLst/>
          </a:prstGeom>
          <a:solidFill>
            <a:srgbClr val="F5BD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483661"/>
              </a:solidFill>
            </a:endParaRPr>
          </a:p>
        </p:txBody>
      </p:sp>
      <p:sp>
        <p:nvSpPr>
          <p:cNvPr id="3" name="Rechthoek 4">
            <a:extLst>
              <a:ext uri="{FF2B5EF4-FFF2-40B4-BE49-F238E27FC236}">
                <a16:creationId xmlns:a16="http://schemas.microsoft.com/office/drawing/2014/main" id="{664C6B24-C8BE-668C-6FE0-CAF2560C19CD}"/>
              </a:ext>
            </a:extLst>
          </p:cNvPr>
          <p:cNvSpPr>
            <a:spLocks noChangeArrowheads="1"/>
          </p:cNvSpPr>
          <p:nvPr/>
        </p:nvSpPr>
        <p:spPr bwMode="auto">
          <a:xfrm>
            <a:off x="3978275" y="-592138"/>
            <a:ext cx="3811588" cy="3683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nl-NL" altLang="nl-BE">
                <a:solidFill>
                  <a:srgbClr val="FF0000"/>
                </a:solidFill>
              </a:rPr>
              <a:t>OPGELET! Overschrijf dit sjabloon niet</a:t>
            </a:r>
          </a:p>
        </p:txBody>
      </p:sp>
      <p:sp>
        <p:nvSpPr>
          <p:cNvPr id="4" name="Rechthoek 5">
            <a:extLst>
              <a:ext uri="{FF2B5EF4-FFF2-40B4-BE49-F238E27FC236}">
                <a16:creationId xmlns:a16="http://schemas.microsoft.com/office/drawing/2014/main" id="{E594AD36-C927-BBE8-662B-405A9FA456EF}"/>
              </a:ext>
            </a:extLst>
          </p:cNvPr>
          <p:cNvSpPr>
            <a:spLocks noChangeArrowheads="1"/>
          </p:cNvSpPr>
          <p:nvPr userDrawn="1"/>
        </p:nvSpPr>
        <p:spPr bwMode="auto">
          <a:xfrm>
            <a:off x="3978275" y="-592138"/>
            <a:ext cx="3811588" cy="3683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nl-NL" altLang="nl-BE">
                <a:solidFill>
                  <a:srgbClr val="FF0000"/>
                </a:solidFill>
              </a:rPr>
              <a:t>OPGELET! Overschrijf dit sjabloon niet</a:t>
            </a:r>
          </a:p>
        </p:txBody>
      </p:sp>
      <p:pic>
        <p:nvPicPr>
          <p:cNvPr id="5" name="Afbeelding 8">
            <a:extLst>
              <a:ext uri="{FF2B5EF4-FFF2-40B4-BE49-F238E27FC236}">
                <a16:creationId xmlns:a16="http://schemas.microsoft.com/office/drawing/2014/main" id="{7E0DE16A-F546-881D-25C0-8C77BE4D1D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091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a:extLst>
              <a:ext uri="{FF2B5EF4-FFF2-40B4-BE49-F238E27FC236}">
                <a16:creationId xmlns:a16="http://schemas.microsoft.com/office/drawing/2014/main" id="{C05ED4DA-2129-B074-5AB9-1D37724E67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35950" y="6137275"/>
            <a:ext cx="39639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23"/>
          <p:cNvSpPr>
            <a:spLocks noGrp="1"/>
          </p:cNvSpPr>
          <p:nvPr>
            <p:ph type="body" sz="quarter" idx="12"/>
          </p:nvPr>
        </p:nvSpPr>
        <p:spPr>
          <a:xfrm>
            <a:off x="3778875" y="2629562"/>
            <a:ext cx="7862263" cy="2835964"/>
          </a:xfrm>
          <a:prstGeom prst="rect">
            <a:avLst/>
          </a:prstGeom>
        </p:spPr>
        <p:txBody>
          <a:bodyPr/>
          <a:lstStyle>
            <a:lvl1pPr marL="0" indent="0">
              <a:buNone/>
              <a:defRPr sz="4400" b="1" i="0">
                <a:solidFill>
                  <a:schemeClr val="bg1"/>
                </a:solidFill>
                <a:latin typeface="Calibri" panose="020F0502020204030204" pitchFamily="34" charset="0"/>
                <a:cs typeface="Calibri" panose="020F0502020204030204" pitchFamily="34" charset="0"/>
              </a:defRPr>
            </a:lvl1pPr>
            <a:lvl2pPr marL="457200" indent="0" algn="l">
              <a:buNone/>
              <a:defRPr sz="3000" b="1" i="0">
                <a:solidFill>
                  <a:schemeClr val="bg1"/>
                </a:solidFill>
                <a:latin typeface="Calibri" panose="020F0502020204030204" pitchFamily="34" charset="0"/>
                <a:cs typeface="Calibri" panose="020F0502020204030204" pitchFamily="34" charset="0"/>
              </a:defRPr>
            </a:lvl2pPr>
            <a:lvl3pPr marL="914400" indent="0">
              <a:buNone/>
              <a:defRPr/>
            </a:lvl3pPr>
          </a:lstStyle>
          <a:p>
            <a:pPr lvl="0"/>
            <a:r>
              <a:rPr lang="nl-NL"/>
              <a:t>Klikken om de tekststijl van het model te bewerken</a:t>
            </a:r>
          </a:p>
          <a:p>
            <a:pPr lvl="1"/>
            <a:r>
              <a:rPr lang="nl-NL"/>
              <a:t>Tweede niveau</a:t>
            </a:r>
          </a:p>
        </p:txBody>
      </p:sp>
      <p:sp>
        <p:nvSpPr>
          <p:cNvPr id="14" name="Tijdelijke aanduiding voor afbeelding 30"/>
          <p:cNvSpPr>
            <a:spLocks noGrp="1" noChangeAspect="1"/>
          </p:cNvSpPr>
          <p:nvPr>
            <p:ph type="pic" sz="quarter" idx="13"/>
          </p:nvPr>
        </p:nvSpPr>
        <p:spPr>
          <a:xfrm>
            <a:off x="10843200" y="360000"/>
            <a:ext cx="950290" cy="612000"/>
          </a:xfrm>
          <a:prstGeom prst="rect">
            <a:avLst/>
          </a:prstGeom>
          <a:blipFill>
            <a:blip r:embed="rId4"/>
            <a:stretch>
              <a:fillRect/>
            </a:stretch>
          </a:blipFill>
        </p:spPr>
        <p:txBody>
          <a:bodyPr/>
          <a:lstStyle>
            <a:lvl1pPr>
              <a:defRPr>
                <a:solidFill>
                  <a:schemeClr val="tx1">
                    <a:alpha val="0"/>
                  </a:schemeClr>
                </a:solidFill>
              </a:defRPr>
            </a:lvl1pPr>
          </a:lstStyle>
          <a:p>
            <a:pPr lvl="0"/>
            <a:r>
              <a:rPr lang="nl-NL" noProof="0"/>
              <a:t>Klik op het pictogram als u een afbeelding wilt toevoegen</a:t>
            </a:r>
            <a:endParaRPr lang="nl-BE" noProof="0" dirty="0"/>
          </a:p>
        </p:txBody>
      </p:sp>
    </p:spTree>
    <p:extLst>
      <p:ext uri="{BB962C8B-B14F-4D97-AF65-F5344CB8AC3E}">
        <p14:creationId xmlns:p14="http://schemas.microsoft.com/office/powerpoint/2010/main" val="145009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M Algemeen 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FD6A4AC-3B37-094C-E6AA-6C445CA07613}"/>
              </a:ext>
            </a:extLst>
          </p:cNvPr>
          <p:cNvSpPr>
            <a:spLocks noGrp="1"/>
          </p:cNvSpPr>
          <p:nvPr>
            <p:ph type="dt" sz="half" idx="10"/>
          </p:nvPr>
        </p:nvSpPr>
        <p:spPr/>
        <p:txBody>
          <a:bodyPr/>
          <a:lstStyle>
            <a:lvl1pPr>
              <a:defRPr/>
            </a:lvl1pPr>
          </a:lstStyle>
          <a:p>
            <a:pPr>
              <a:defRPr/>
            </a:pPr>
            <a:fld id="{FBBA9638-53B7-4038-8DB8-D50FE51FEECC}" type="datetime1">
              <a:rPr lang="nl-BE"/>
              <a:pPr>
                <a:defRPr/>
              </a:pPr>
              <a:t>23/02/2024</a:t>
            </a:fld>
            <a:endParaRPr lang="nl-NL" dirty="0"/>
          </a:p>
        </p:txBody>
      </p:sp>
      <p:sp>
        <p:nvSpPr>
          <p:cNvPr id="3" name="Tijdelijke aanduiding voor dianummer 5">
            <a:extLst>
              <a:ext uri="{FF2B5EF4-FFF2-40B4-BE49-F238E27FC236}">
                <a16:creationId xmlns:a16="http://schemas.microsoft.com/office/drawing/2014/main" id="{94C422E1-CAFD-DE4F-F48B-CC08FFB796D2}"/>
              </a:ext>
            </a:extLst>
          </p:cNvPr>
          <p:cNvSpPr>
            <a:spLocks noGrp="1"/>
          </p:cNvSpPr>
          <p:nvPr>
            <p:ph type="sldNum" sz="quarter" idx="11"/>
          </p:nvPr>
        </p:nvSpPr>
        <p:spPr/>
        <p:txBody>
          <a:bodyPr/>
          <a:lstStyle>
            <a:lvl1pPr>
              <a:defRPr/>
            </a:lvl1pPr>
          </a:lstStyle>
          <a:p>
            <a:pPr>
              <a:defRPr/>
            </a:pPr>
            <a:fld id="{D68D000C-4DC4-43B4-813C-5DEE70F0F6FB}" type="slidenum">
              <a:rPr lang="nl-NL"/>
              <a:pPr>
                <a:defRPr/>
              </a:pPr>
              <a:t>‹nr.›</a:t>
            </a:fld>
            <a:endParaRPr lang="nl-NL" dirty="0"/>
          </a:p>
        </p:txBody>
      </p:sp>
      <p:sp>
        <p:nvSpPr>
          <p:cNvPr id="4" name="Tijdelijke aanduiding voor voettekst 10">
            <a:extLst>
              <a:ext uri="{FF2B5EF4-FFF2-40B4-BE49-F238E27FC236}">
                <a16:creationId xmlns:a16="http://schemas.microsoft.com/office/drawing/2014/main" id="{207A8675-110C-07EF-8BE8-1BAA19FC0426}"/>
              </a:ext>
            </a:extLst>
          </p:cNvPr>
          <p:cNvSpPr>
            <a:spLocks noGrp="1"/>
          </p:cNvSpPr>
          <p:nvPr>
            <p:ph type="ftr" sz="quarter" idx="12"/>
          </p:nvPr>
        </p:nvSpPr>
        <p:spPr/>
        <p:txBody>
          <a:bodyPr/>
          <a:lstStyle>
            <a:lvl1pPr>
              <a:defRPr/>
            </a:lvl1pPr>
          </a:lstStyle>
          <a:p>
            <a:pPr>
              <a:defRPr/>
            </a:pPr>
            <a:endParaRPr lang="nl-NL"/>
          </a:p>
        </p:txBody>
      </p:sp>
    </p:spTree>
    <p:extLst>
      <p:ext uri="{BB962C8B-B14F-4D97-AF65-F5344CB8AC3E}">
        <p14:creationId xmlns:p14="http://schemas.microsoft.com/office/powerpoint/2010/main" val="108679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riant 2">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a:xfrm>
            <a:off x="1308100" y="1338263"/>
            <a:ext cx="10128250" cy="4422775"/>
          </a:xfrm>
          <a:prstGeom prst="rect">
            <a:avLst/>
          </a:prstGeom>
        </p:spPr>
        <p:txBody>
          <a:bodyPr/>
          <a:lstStyle>
            <a:lvl1pPr marL="0" indent="0">
              <a:buNone/>
              <a:defRPr sz="3000" b="1" i="0">
                <a:solidFill>
                  <a:srgbClr val="F5675A"/>
                </a:solidFill>
                <a:latin typeface="Calibri" panose="020F0502020204030204" pitchFamily="34" charset="0"/>
                <a:cs typeface="Calibri" panose="020F0502020204030204" pitchFamily="34" charset="0"/>
              </a:defRPr>
            </a:lvl1pPr>
            <a:lvl2pPr>
              <a:defRPr>
                <a:solidFill>
                  <a:srgbClr val="104271"/>
                </a:solidFill>
              </a:defRPr>
            </a:lvl2pPr>
            <a:lvl3pPr>
              <a:defRPr>
                <a:solidFill>
                  <a:srgbClr val="104271"/>
                </a:solidFill>
              </a:defRPr>
            </a:lvl3pPr>
            <a:lvl4pPr>
              <a:defRPr>
                <a:solidFill>
                  <a:srgbClr val="104271"/>
                </a:solidFill>
              </a:defRPr>
            </a:lvl4pPr>
            <a:lvl5pPr>
              <a:defRPr>
                <a:solidFill>
                  <a:srgbClr val="10427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 name="Tijdelijke aanduiding voor datum 1">
            <a:extLst>
              <a:ext uri="{FF2B5EF4-FFF2-40B4-BE49-F238E27FC236}">
                <a16:creationId xmlns:a16="http://schemas.microsoft.com/office/drawing/2014/main" id="{072C29A4-6E57-19F7-7A5F-0D0FB35B5E1A}"/>
              </a:ext>
            </a:extLst>
          </p:cNvPr>
          <p:cNvSpPr>
            <a:spLocks noGrp="1"/>
          </p:cNvSpPr>
          <p:nvPr>
            <p:ph type="dt" sz="half" idx="15"/>
          </p:nvPr>
        </p:nvSpPr>
        <p:spPr/>
        <p:txBody>
          <a:bodyPr/>
          <a:lstStyle>
            <a:lvl1pPr>
              <a:defRPr/>
            </a:lvl1pPr>
          </a:lstStyle>
          <a:p>
            <a:pPr>
              <a:defRPr/>
            </a:pPr>
            <a:fld id="{AF5F6EA1-AD67-45E2-BEDD-F252FBBEAC32}" type="datetime1">
              <a:rPr lang="nl-BE"/>
              <a:pPr>
                <a:defRPr/>
              </a:pPr>
              <a:t>23/02/2024</a:t>
            </a:fld>
            <a:endParaRPr lang="nl-NL" dirty="0"/>
          </a:p>
        </p:txBody>
      </p:sp>
      <p:sp>
        <p:nvSpPr>
          <p:cNvPr id="3" name="Tijdelijke aanduiding voor dianummer 5">
            <a:extLst>
              <a:ext uri="{FF2B5EF4-FFF2-40B4-BE49-F238E27FC236}">
                <a16:creationId xmlns:a16="http://schemas.microsoft.com/office/drawing/2014/main" id="{280A4EAB-59E9-7573-2F42-2CE88B41A28A}"/>
              </a:ext>
            </a:extLst>
          </p:cNvPr>
          <p:cNvSpPr>
            <a:spLocks noGrp="1"/>
          </p:cNvSpPr>
          <p:nvPr>
            <p:ph type="sldNum" sz="quarter" idx="16"/>
          </p:nvPr>
        </p:nvSpPr>
        <p:spPr/>
        <p:txBody>
          <a:bodyPr/>
          <a:lstStyle>
            <a:lvl1pPr>
              <a:defRPr/>
            </a:lvl1pPr>
          </a:lstStyle>
          <a:p>
            <a:pPr>
              <a:defRPr/>
            </a:pPr>
            <a:fld id="{C3423C52-D53A-4243-93BE-1DF13939A0D6}" type="slidenum">
              <a:rPr lang="nl-NL"/>
              <a:pPr>
                <a:defRPr/>
              </a:pPr>
              <a:t>‹nr.›</a:t>
            </a:fld>
            <a:endParaRPr lang="nl-NL" dirty="0"/>
          </a:p>
        </p:txBody>
      </p:sp>
      <p:sp>
        <p:nvSpPr>
          <p:cNvPr id="4" name="Tijdelijke aanduiding voor voettekst 10">
            <a:extLst>
              <a:ext uri="{FF2B5EF4-FFF2-40B4-BE49-F238E27FC236}">
                <a16:creationId xmlns:a16="http://schemas.microsoft.com/office/drawing/2014/main" id="{6B49B0BE-46C4-C5EE-0C04-F983C4FE4F76}"/>
              </a:ext>
            </a:extLst>
          </p:cNvPr>
          <p:cNvSpPr>
            <a:spLocks noGrp="1"/>
          </p:cNvSpPr>
          <p:nvPr>
            <p:ph type="ftr" sz="quarter" idx="17"/>
          </p:nvPr>
        </p:nvSpPr>
        <p:spPr/>
        <p:txBody>
          <a:bodyPr/>
          <a:lstStyle>
            <a:lvl1pPr>
              <a:defRPr/>
            </a:lvl1pPr>
          </a:lstStyle>
          <a:p>
            <a:pPr>
              <a:defRPr/>
            </a:pPr>
            <a:endParaRPr lang="nl-NL"/>
          </a:p>
        </p:txBody>
      </p:sp>
    </p:spTree>
    <p:extLst>
      <p:ext uri="{BB962C8B-B14F-4D97-AF65-F5344CB8AC3E}">
        <p14:creationId xmlns:p14="http://schemas.microsoft.com/office/powerpoint/2010/main" val="192122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riant 3">
    <p:spTree>
      <p:nvGrpSpPr>
        <p:cNvPr id="1" name=""/>
        <p:cNvGrpSpPr/>
        <p:nvPr/>
      </p:nvGrpSpPr>
      <p:grpSpPr>
        <a:xfrm>
          <a:off x="0" y="0"/>
          <a:ext cx="0" cy="0"/>
          <a:chOff x="0" y="0"/>
          <a:chExt cx="0" cy="0"/>
        </a:xfrm>
      </p:grpSpPr>
      <p:sp>
        <p:nvSpPr>
          <p:cNvPr id="8" name="Tijdelijke aanduiding voor afbeelding 2"/>
          <p:cNvSpPr>
            <a:spLocks noGrp="1"/>
          </p:cNvSpPr>
          <p:nvPr>
            <p:ph type="pic" idx="10"/>
          </p:nvPr>
        </p:nvSpPr>
        <p:spPr>
          <a:xfrm>
            <a:off x="7334132" y="2046323"/>
            <a:ext cx="4102218" cy="371471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11" name="Tijdelijke aanduiding voor tekst 6"/>
          <p:cNvSpPr>
            <a:spLocks noGrp="1"/>
          </p:cNvSpPr>
          <p:nvPr>
            <p:ph type="body" sz="quarter" idx="15"/>
          </p:nvPr>
        </p:nvSpPr>
        <p:spPr>
          <a:xfrm>
            <a:off x="1308100" y="1338263"/>
            <a:ext cx="10128250" cy="4422775"/>
          </a:xfrm>
          <a:prstGeom prst="rect">
            <a:avLst/>
          </a:prstGeom>
        </p:spPr>
        <p:txBody>
          <a:bodyPr/>
          <a:lstStyle>
            <a:lvl1pPr marL="0" indent="0">
              <a:buNone/>
              <a:defRPr sz="3000" b="1" i="0">
                <a:solidFill>
                  <a:srgbClr val="F5675A"/>
                </a:solidFill>
                <a:latin typeface="Calibri" panose="020F0502020204030204" pitchFamily="34" charset="0"/>
                <a:cs typeface="Calibri" panose="020F0502020204030204" pitchFamily="34" charset="0"/>
              </a:defRPr>
            </a:lvl1pPr>
            <a:lvl2pPr>
              <a:defRPr>
                <a:solidFill>
                  <a:srgbClr val="104271"/>
                </a:solidFill>
              </a:defRPr>
            </a:lvl2pPr>
            <a:lvl3pPr>
              <a:defRPr>
                <a:solidFill>
                  <a:srgbClr val="104271"/>
                </a:solidFill>
              </a:defRPr>
            </a:lvl3pPr>
            <a:lvl4pPr>
              <a:defRPr>
                <a:solidFill>
                  <a:srgbClr val="104271"/>
                </a:solidFill>
              </a:defRPr>
            </a:lvl4pPr>
            <a:lvl5pPr>
              <a:defRPr>
                <a:solidFill>
                  <a:srgbClr val="10427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 name="Tijdelijke aanduiding voor datum 1">
            <a:extLst>
              <a:ext uri="{FF2B5EF4-FFF2-40B4-BE49-F238E27FC236}">
                <a16:creationId xmlns:a16="http://schemas.microsoft.com/office/drawing/2014/main" id="{8E15F79A-BFBA-A845-40A4-B06294C37FAA}"/>
              </a:ext>
            </a:extLst>
          </p:cNvPr>
          <p:cNvSpPr>
            <a:spLocks noGrp="1"/>
          </p:cNvSpPr>
          <p:nvPr>
            <p:ph type="dt" sz="half" idx="16"/>
          </p:nvPr>
        </p:nvSpPr>
        <p:spPr/>
        <p:txBody>
          <a:bodyPr/>
          <a:lstStyle>
            <a:lvl1pPr>
              <a:defRPr/>
            </a:lvl1pPr>
          </a:lstStyle>
          <a:p>
            <a:pPr>
              <a:defRPr/>
            </a:pPr>
            <a:fld id="{33A615FE-EE81-492E-9574-95A51BEEC295}" type="datetime1">
              <a:rPr lang="nl-BE"/>
              <a:pPr>
                <a:defRPr/>
              </a:pPr>
              <a:t>23/02/2024</a:t>
            </a:fld>
            <a:endParaRPr lang="nl-NL" dirty="0"/>
          </a:p>
        </p:txBody>
      </p:sp>
      <p:sp>
        <p:nvSpPr>
          <p:cNvPr id="3" name="Tijdelijke aanduiding voor dianummer 5">
            <a:extLst>
              <a:ext uri="{FF2B5EF4-FFF2-40B4-BE49-F238E27FC236}">
                <a16:creationId xmlns:a16="http://schemas.microsoft.com/office/drawing/2014/main" id="{90214634-D271-F4E5-F723-296951A06E14}"/>
              </a:ext>
            </a:extLst>
          </p:cNvPr>
          <p:cNvSpPr>
            <a:spLocks noGrp="1"/>
          </p:cNvSpPr>
          <p:nvPr>
            <p:ph type="sldNum" sz="quarter" idx="17"/>
          </p:nvPr>
        </p:nvSpPr>
        <p:spPr/>
        <p:txBody>
          <a:bodyPr/>
          <a:lstStyle>
            <a:lvl1pPr>
              <a:defRPr/>
            </a:lvl1pPr>
          </a:lstStyle>
          <a:p>
            <a:pPr>
              <a:defRPr/>
            </a:pPr>
            <a:fld id="{45D0CA19-59E7-419F-B0E9-109E4793F6DC}" type="slidenum">
              <a:rPr lang="nl-NL"/>
              <a:pPr>
                <a:defRPr/>
              </a:pPr>
              <a:t>‹nr.›</a:t>
            </a:fld>
            <a:endParaRPr lang="nl-NL" dirty="0"/>
          </a:p>
        </p:txBody>
      </p:sp>
      <p:sp>
        <p:nvSpPr>
          <p:cNvPr id="4" name="Tijdelijke aanduiding voor voettekst 10">
            <a:extLst>
              <a:ext uri="{FF2B5EF4-FFF2-40B4-BE49-F238E27FC236}">
                <a16:creationId xmlns:a16="http://schemas.microsoft.com/office/drawing/2014/main" id="{7DE2F5C2-6EAA-A47D-01FB-786D31619EBE}"/>
              </a:ext>
            </a:extLst>
          </p:cNvPr>
          <p:cNvSpPr>
            <a:spLocks noGrp="1"/>
          </p:cNvSpPr>
          <p:nvPr>
            <p:ph type="ftr" sz="quarter" idx="18"/>
          </p:nvPr>
        </p:nvSpPr>
        <p:spPr/>
        <p:txBody>
          <a:bodyPr/>
          <a:lstStyle>
            <a:lvl1pPr>
              <a:defRPr/>
            </a:lvl1pPr>
          </a:lstStyle>
          <a:p>
            <a:pPr>
              <a:defRPr/>
            </a:pPr>
            <a:endParaRPr lang="nl-NL"/>
          </a:p>
        </p:txBody>
      </p:sp>
    </p:spTree>
    <p:extLst>
      <p:ext uri="{BB962C8B-B14F-4D97-AF65-F5344CB8AC3E}">
        <p14:creationId xmlns:p14="http://schemas.microsoft.com/office/powerpoint/2010/main" val="291726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riant 4">
    <p:spTree>
      <p:nvGrpSpPr>
        <p:cNvPr id="1" name=""/>
        <p:cNvGrpSpPr/>
        <p:nvPr/>
      </p:nvGrpSpPr>
      <p:grpSpPr>
        <a:xfrm>
          <a:off x="0" y="0"/>
          <a:ext cx="0" cy="0"/>
          <a:chOff x="0" y="0"/>
          <a:chExt cx="0" cy="0"/>
        </a:xfrm>
      </p:grpSpPr>
      <p:sp>
        <p:nvSpPr>
          <p:cNvPr id="10" name="Tijdelijke aanduiding voor afbeelding 2"/>
          <p:cNvSpPr>
            <a:spLocks noGrp="1"/>
          </p:cNvSpPr>
          <p:nvPr>
            <p:ph type="pic" idx="13"/>
          </p:nvPr>
        </p:nvSpPr>
        <p:spPr>
          <a:xfrm>
            <a:off x="1308100" y="2167806"/>
            <a:ext cx="3367362" cy="35932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13" name="Tijdelijke aanduiding voor afbeelding 2"/>
          <p:cNvSpPr>
            <a:spLocks noGrp="1"/>
          </p:cNvSpPr>
          <p:nvPr>
            <p:ph type="pic" idx="18"/>
          </p:nvPr>
        </p:nvSpPr>
        <p:spPr>
          <a:xfrm>
            <a:off x="4992299" y="2167806"/>
            <a:ext cx="3367362" cy="35932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15" name="Tijdelijke aanduiding voor afbeelding 2"/>
          <p:cNvSpPr>
            <a:spLocks noGrp="1"/>
          </p:cNvSpPr>
          <p:nvPr>
            <p:ph type="pic" idx="19"/>
          </p:nvPr>
        </p:nvSpPr>
        <p:spPr>
          <a:xfrm>
            <a:off x="8666761" y="2167807"/>
            <a:ext cx="2769589" cy="35932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16" name="Tijdelijke aanduiding voor tekst 6"/>
          <p:cNvSpPr>
            <a:spLocks noGrp="1"/>
          </p:cNvSpPr>
          <p:nvPr>
            <p:ph type="body" sz="quarter" idx="14"/>
          </p:nvPr>
        </p:nvSpPr>
        <p:spPr>
          <a:xfrm>
            <a:off x="1308100" y="1338263"/>
            <a:ext cx="10128250" cy="4422775"/>
          </a:xfrm>
          <a:prstGeom prst="rect">
            <a:avLst/>
          </a:prstGeom>
        </p:spPr>
        <p:txBody>
          <a:bodyPr/>
          <a:lstStyle>
            <a:lvl1pPr marL="0" indent="0">
              <a:buNone/>
              <a:defRPr sz="3000" b="1" i="0">
                <a:solidFill>
                  <a:srgbClr val="F5675A"/>
                </a:solidFill>
                <a:latin typeface="Calibri" panose="020F0502020204030204" pitchFamily="34" charset="0"/>
                <a:cs typeface="Calibri" panose="020F0502020204030204" pitchFamily="34" charset="0"/>
              </a:defRPr>
            </a:lvl1pPr>
            <a:lvl2pPr>
              <a:defRPr>
                <a:solidFill>
                  <a:srgbClr val="483661"/>
                </a:solidFill>
              </a:defRPr>
            </a:lvl2pPr>
            <a:lvl3pPr>
              <a:defRPr>
                <a:solidFill>
                  <a:srgbClr val="483661"/>
                </a:solidFill>
              </a:defRPr>
            </a:lvl3pPr>
            <a:lvl4pPr>
              <a:defRPr>
                <a:solidFill>
                  <a:srgbClr val="483661"/>
                </a:solidFill>
              </a:defRPr>
            </a:lvl4pPr>
            <a:lvl5pPr>
              <a:defRPr>
                <a:solidFill>
                  <a:srgbClr val="483661"/>
                </a:solidFill>
              </a:defRPr>
            </a:lvl5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50896B35-36F2-D90C-0D59-F6E374BB27F4}"/>
              </a:ext>
            </a:extLst>
          </p:cNvPr>
          <p:cNvSpPr>
            <a:spLocks noGrp="1"/>
          </p:cNvSpPr>
          <p:nvPr>
            <p:ph type="dt" sz="half" idx="20"/>
          </p:nvPr>
        </p:nvSpPr>
        <p:spPr/>
        <p:txBody>
          <a:bodyPr/>
          <a:lstStyle>
            <a:lvl1pPr>
              <a:defRPr/>
            </a:lvl1pPr>
          </a:lstStyle>
          <a:p>
            <a:pPr>
              <a:defRPr/>
            </a:pPr>
            <a:fld id="{99ADEFBA-BF50-44A1-B904-A5309CAB0560}" type="datetime1">
              <a:rPr lang="nl-BE"/>
              <a:pPr>
                <a:defRPr/>
              </a:pPr>
              <a:t>23/02/2024</a:t>
            </a:fld>
            <a:endParaRPr lang="nl-NL" dirty="0"/>
          </a:p>
        </p:txBody>
      </p:sp>
      <p:sp>
        <p:nvSpPr>
          <p:cNvPr id="3" name="Tijdelijke aanduiding voor dianummer 5">
            <a:extLst>
              <a:ext uri="{FF2B5EF4-FFF2-40B4-BE49-F238E27FC236}">
                <a16:creationId xmlns:a16="http://schemas.microsoft.com/office/drawing/2014/main" id="{446B51FD-F3D1-D720-A847-5B8657374ACC}"/>
              </a:ext>
            </a:extLst>
          </p:cNvPr>
          <p:cNvSpPr>
            <a:spLocks noGrp="1"/>
          </p:cNvSpPr>
          <p:nvPr>
            <p:ph type="sldNum" sz="quarter" idx="21"/>
          </p:nvPr>
        </p:nvSpPr>
        <p:spPr/>
        <p:txBody>
          <a:bodyPr/>
          <a:lstStyle>
            <a:lvl1pPr>
              <a:defRPr/>
            </a:lvl1pPr>
          </a:lstStyle>
          <a:p>
            <a:pPr>
              <a:defRPr/>
            </a:pPr>
            <a:fld id="{C1C9D14F-07AF-42EC-9739-EA1384A68301}" type="slidenum">
              <a:rPr lang="nl-NL"/>
              <a:pPr>
                <a:defRPr/>
              </a:pPr>
              <a:t>‹nr.›</a:t>
            </a:fld>
            <a:endParaRPr lang="nl-NL" dirty="0"/>
          </a:p>
        </p:txBody>
      </p:sp>
      <p:sp>
        <p:nvSpPr>
          <p:cNvPr id="4" name="Tijdelijke aanduiding voor voettekst 10">
            <a:extLst>
              <a:ext uri="{FF2B5EF4-FFF2-40B4-BE49-F238E27FC236}">
                <a16:creationId xmlns:a16="http://schemas.microsoft.com/office/drawing/2014/main" id="{D0BB4645-F9B3-7FF0-30C4-2EC76878C946}"/>
              </a:ext>
            </a:extLst>
          </p:cNvPr>
          <p:cNvSpPr>
            <a:spLocks noGrp="1"/>
          </p:cNvSpPr>
          <p:nvPr>
            <p:ph type="ftr" sz="quarter" idx="22"/>
          </p:nvPr>
        </p:nvSpPr>
        <p:spPr/>
        <p:txBody>
          <a:bodyPr/>
          <a:lstStyle>
            <a:lvl1pPr>
              <a:defRPr/>
            </a:lvl1pPr>
          </a:lstStyle>
          <a:p>
            <a:pPr>
              <a:defRPr/>
            </a:pPr>
            <a:endParaRPr lang="nl-NL"/>
          </a:p>
        </p:txBody>
      </p:sp>
    </p:spTree>
    <p:extLst>
      <p:ext uri="{BB962C8B-B14F-4D97-AF65-F5344CB8AC3E}">
        <p14:creationId xmlns:p14="http://schemas.microsoft.com/office/powerpoint/2010/main" val="282251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M algemeen eindslid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C231A8E-E0E7-3382-5E73-EFFDC5336583}"/>
              </a:ext>
            </a:extLst>
          </p:cNvPr>
          <p:cNvSpPr/>
          <p:nvPr userDrawn="1"/>
        </p:nvSpPr>
        <p:spPr>
          <a:xfrm>
            <a:off x="0" y="0"/>
            <a:ext cx="12192000" cy="6858000"/>
          </a:xfrm>
          <a:prstGeom prst="rect">
            <a:avLst/>
          </a:prstGeom>
          <a:solidFill>
            <a:srgbClr val="F5BD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 name="Rechthoek 2">
            <a:extLst>
              <a:ext uri="{FF2B5EF4-FFF2-40B4-BE49-F238E27FC236}">
                <a16:creationId xmlns:a16="http://schemas.microsoft.com/office/drawing/2014/main" id="{2C33399C-CF17-16E8-C925-98CE4A20E752}"/>
              </a:ext>
            </a:extLst>
          </p:cNvPr>
          <p:cNvSpPr/>
          <p:nvPr userDrawn="1"/>
        </p:nvSpPr>
        <p:spPr>
          <a:xfrm>
            <a:off x="0" y="4041775"/>
            <a:ext cx="9693275" cy="28162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nl-BE"/>
          </a:p>
        </p:txBody>
      </p:sp>
      <p:sp>
        <p:nvSpPr>
          <p:cNvPr id="4" name="Rechthoek 5">
            <a:extLst>
              <a:ext uri="{FF2B5EF4-FFF2-40B4-BE49-F238E27FC236}">
                <a16:creationId xmlns:a16="http://schemas.microsoft.com/office/drawing/2014/main" id="{6F17FB84-C4FE-9BFC-3812-60EAAE7D0651}"/>
              </a:ext>
            </a:extLst>
          </p:cNvPr>
          <p:cNvSpPr>
            <a:spLocks noChangeArrowheads="1"/>
          </p:cNvSpPr>
          <p:nvPr/>
        </p:nvSpPr>
        <p:spPr bwMode="auto">
          <a:xfrm>
            <a:off x="3978275" y="-592138"/>
            <a:ext cx="3811588" cy="3683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nl-NL" altLang="nl-BE">
                <a:solidFill>
                  <a:srgbClr val="FF0000"/>
                </a:solidFill>
              </a:rPr>
              <a:t>OPGELET! Overschrijf dit sjabloon niet</a:t>
            </a:r>
          </a:p>
        </p:txBody>
      </p:sp>
      <p:sp>
        <p:nvSpPr>
          <p:cNvPr id="5" name="Rechthoek 8">
            <a:extLst>
              <a:ext uri="{FF2B5EF4-FFF2-40B4-BE49-F238E27FC236}">
                <a16:creationId xmlns:a16="http://schemas.microsoft.com/office/drawing/2014/main" id="{20443FDE-9879-CE3D-911C-8CC577F9CEA6}"/>
              </a:ext>
            </a:extLst>
          </p:cNvPr>
          <p:cNvSpPr>
            <a:spLocks noChangeArrowheads="1"/>
          </p:cNvSpPr>
          <p:nvPr userDrawn="1"/>
        </p:nvSpPr>
        <p:spPr bwMode="auto">
          <a:xfrm>
            <a:off x="3978275" y="-592138"/>
            <a:ext cx="3811588" cy="3683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nl-NL" altLang="nl-BE">
                <a:solidFill>
                  <a:srgbClr val="FF0000"/>
                </a:solidFill>
              </a:rPr>
              <a:t>OPGELET! Overschrijf dit sjabloon niet</a:t>
            </a:r>
          </a:p>
        </p:txBody>
      </p:sp>
      <p:pic>
        <p:nvPicPr>
          <p:cNvPr id="6" name="Afbeelding 10">
            <a:extLst>
              <a:ext uri="{FF2B5EF4-FFF2-40B4-BE49-F238E27FC236}">
                <a16:creationId xmlns:a16="http://schemas.microsoft.com/office/drawing/2014/main" id="{533A9D3F-960B-76D0-393A-619D6654B9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3975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chte verbindingslijn 6">
            <a:extLst>
              <a:ext uri="{FF2B5EF4-FFF2-40B4-BE49-F238E27FC236}">
                <a16:creationId xmlns:a16="http://schemas.microsoft.com/office/drawing/2014/main" id="{A5ACFB37-7FCC-6FD1-9242-3DAEB6CD5A17}"/>
              </a:ext>
            </a:extLst>
          </p:cNvPr>
          <p:cNvCxnSpPr>
            <a:cxnSpLocks/>
          </p:cNvCxnSpPr>
          <p:nvPr userDrawn="1"/>
        </p:nvCxnSpPr>
        <p:spPr>
          <a:xfrm>
            <a:off x="931863" y="4264025"/>
            <a:ext cx="0" cy="771525"/>
          </a:xfrm>
          <a:prstGeom prst="line">
            <a:avLst/>
          </a:prstGeom>
          <a:ln/>
        </p:spPr>
        <p:style>
          <a:lnRef idx="2">
            <a:schemeClr val="dk1"/>
          </a:lnRef>
          <a:fillRef idx="0">
            <a:schemeClr val="dk1"/>
          </a:fillRef>
          <a:effectRef idx="1">
            <a:schemeClr val="dk1"/>
          </a:effectRef>
          <a:fontRef idx="minor">
            <a:schemeClr val="tx1"/>
          </a:fontRef>
        </p:style>
      </p:cxnSp>
      <p:sp>
        <p:nvSpPr>
          <p:cNvPr id="8" name="Titel 1">
            <a:extLst>
              <a:ext uri="{FF2B5EF4-FFF2-40B4-BE49-F238E27FC236}">
                <a16:creationId xmlns:a16="http://schemas.microsoft.com/office/drawing/2014/main" id="{66594820-BD83-AFD4-DCB3-1EB9A9FE19A2}"/>
              </a:ext>
            </a:extLst>
          </p:cNvPr>
          <p:cNvSpPr txBox="1">
            <a:spLocks/>
          </p:cNvSpPr>
          <p:nvPr userDrawn="1"/>
        </p:nvSpPr>
        <p:spPr>
          <a:xfrm>
            <a:off x="1058863" y="4159250"/>
            <a:ext cx="3308350" cy="292100"/>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nl-BE" sz="1200" i="1" dirty="0">
                <a:solidFill>
                  <a:srgbClr val="104271"/>
                </a:solidFill>
                <a:latin typeface="Calibri" panose="020F0502020204030204" pitchFamily="34" charset="0"/>
                <a:ea typeface="Roboto" panose="02000000000000000000" pitchFamily="2" charset="0"/>
                <a:cs typeface="Calibri" panose="020F0502020204030204" pitchFamily="34" charset="0"/>
              </a:rPr>
              <a:t>Partners</a:t>
            </a:r>
            <a:endParaRPr lang="nl-BE" sz="3300" i="1" dirty="0">
              <a:solidFill>
                <a:srgbClr val="104271"/>
              </a:solidFill>
              <a:latin typeface="Calibri" panose="020F0502020204030204" pitchFamily="34" charset="0"/>
              <a:ea typeface="Roboto" panose="02000000000000000000" pitchFamily="2" charset="0"/>
              <a:cs typeface="Calibri" panose="020F0502020204030204" pitchFamily="34" charset="0"/>
            </a:endParaRPr>
          </a:p>
        </p:txBody>
      </p:sp>
      <p:pic>
        <p:nvPicPr>
          <p:cNvPr id="9" name="Afbeelding 14">
            <a:extLst>
              <a:ext uri="{FF2B5EF4-FFF2-40B4-BE49-F238E27FC236}">
                <a16:creationId xmlns:a16="http://schemas.microsoft.com/office/drawing/2014/main" id="{AE7B8B16-1322-8CFC-84B5-79F93984AE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35950" y="6137275"/>
            <a:ext cx="39639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afbeelding 2"/>
          <p:cNvSpPr>
            <a:spLocks noGrp="1"/>
          </p:cNvSpPr>
          <p:nvPr>
            <p:ph type="pic" idx="10"/>
          </p:nvPr>
        </p:nvSpPr>
        <p:spPr>
          <a:xfrm>
            <a:off x="1078073" y="4443185"/>
            <a:ext cx="1181100" cy="583511"/>
          </a:xfrm>
          <a:prstGeom prst="rect">
            <a:avLst/>
          </a:prstGeo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11" name="Tijdelijke aanduiding voor afbeelding 2"/>
          <p:cNvSpPr>
            <a:spLocks noGrp="1"/>
          </p:cNvSpPr>
          <p:nvPr>
            <p:ph type="pic" idx="11"/>
          </p:nvPr>
        </p:nvSpPr>
        <p:spPr>
          <a:xfrm>
            <a:off x="2386619" y="4435871"/>
            <a:ext cx="1181100" cy="583511"/>
          </a:xfrm>
          <a:prstGeom prst="rect">
            <a:avLst/>
          </a:prstGeo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13" name="Tijdelijke aanduiding voor afbeelding 2"/>
          <p:cNvSpPr>
            <a:spLocks noGrp="1"/>
          </p:cNvSpPr>
          <p:nvPr>
            <p:ph type="pic" idx="12"/>
          </p:nvPr>
        </p:nvSpPr>
        <p:spPr>
          <a:xfrm>
            <a:off x="3713549" y="4450499"/>
            <a:ext cx="1181100" cy="583511"/>
          </a:xfrm>
          <a:prstGeom prst="rect">
            <a:avLst/>
          </a:prstGeo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14" name="Tijdelijke aanduiding voor afbeelding 2"/>
          <p:cNvSpPr>
            <a:spLocks noGrp="1"/>
          </p:cNvSpPr>
          <p:nvPr>
            <p:ph type="pic" idx="13"/>
          </p:nvPr>
        </p:nvSpPr>
        <p:spPr>
          <a:xfrm>
            <a:off x="5048809" y="4450499"/>
            <a:ext cx="1181100" cy="583511"/>
          </a:xfrm>
          <a:prstGeom prst="rect">
            <a:avLst/>
          </a:prstGeo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20" name="Tijdelijke aanduiding voor tekst 2"/>
          <p:cNvSpPr>
            <a:spLocks noGrp="1"/>
          </p:cNvSpPr>
          <p:nvPr>
            <p:ph type="body" sz="quarter" idx="14"/>
          </p:nvPr>
        </p:nvSpPr>
        <p:spPr>
          <a:xfrm>
            <a:off x="1138213" y="5678557"/>
            <a:ext cx="5150671" cy="866034"/>
          </a:xfrm>
          <a:prstGeom prst="rect">
            <a:avLst/>
          </a:prstGeom>
        </p:spPr>
        <p:txBody>
          <a:bodyPr/>
          <a:lstStyle>
            <a:lvl1pPr marL="0" marR="0" indent="0" algn="l" defTabSz="914400" rtl="0" eaLnBrk="0" fontAlgn="auto" latinLnBrk="0" hangingPunct="0">
              <a:lnSpc>
                <a:spcPct val="100000"/>
              </a:lnSpc>
              <a:spcBef>
                <a:spcPct val="0"/>
              </a:spcBef>
              <a:spcAft>
                <a:spcPts val="0"/>
              </a:spcAft>
              <a:buClrTx/>
              <a:buSzTx/>
              <a:buFontTx/>
              <a:buNone/>
              <a:tabLst/>
              <a:defRPr sz="1400" b="0" i="0">
                <a:latin typeface="Calibri" panose="020F0502020204030204" pitchFamily="34" charset="0"/>
                <a:cs typeface="Calibri" panose="020F0502020204030204" pitchFamily="34" charset="0"/>
              </a:defRPr>
            </a:lvl1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23" name="Tijdelijke aanduiding voor afbeelding 30"/>
          <p:cNvSpPr>
            <a:spLocks noGrp="1" noChangeAspect="1"/>
          </p:cNvSpPr>
          <p:nvPr>
            <p:ph type="pic" sz="quarter" idx="15"/>
          </p:nvPr>
        </p:nvSpPr>
        <p:spPr>
          <a:xfrm>
            <a:off x="10843200" y="360000"/>
            <a:ext cx="950290" cy="612000"/>
          </a:xfrm>
          <a:prstGeom prst="rect">
            <a:avLst/>
          </a:prstGeom>
          <a:blipFill>
            <a:blip r:embed="rId4"/>
            <a:stretch>
              <a:fillRect/>
            </a:stretch>
          </a:blipFill>
        </p:spPr>
        <p:txBody>
          <a:bodyPr/>
          <a:lstStyle>
            <a:lvl1pPr>
              <a:defRPr>
                <a:solidFill>
                  <a:schemeClr val="tx1">
                    <a:alpha val="0"/>
                  </a:schemeClr>
                </a:solidFill>
              </a:defRPr>
            </a:lvl1pPr>
          </a:lstStyle>
          <a:p>
            <a:pPr lvl="0"/>
            <a:r>
              <a:rPr lang="nl-NL" noProof="0"/>
              <a:t>Klik op het pictogram als u een afbeelding wilt toevoegen</a:t>
            </a:r>
            <a:endParaRPr lang="nl-BE" noProof="0" dirty="0"/>
          </a:p>
        </p:txBody>
      </p:sp>
    </p:spTree>
    <p:extLst>
      <p:ext uri="{BB962C8B-B14F-4D97-AF65-F5344CB8AC3E}">
        <p14:creationId xmlns:p14="http://schemas.microsoft.com/office/powerpoint/2010/main" val="143499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GT titelslide met foto">
    <p:spTree>
      <p:nvGrpSpPr>
        <p:cNvPr id="1" name=""/>
        <p:cNvGrpSpPr/>
        <p:nvPr/>
      </p:nvGrpSpPr>
      <p:grpSpPr>
        <a:xfrm>
          <a:off x="0" y="0"/>
          <a:ext cx="0" cy="0"/>
          <a:chOff x="0" y="0"/>
          <a:chExt cx="0" cy="0"/>
        </a:xfrm>
      </p:grpSpPr>
      <p:sp>
        <p:nvSpPr>
          <p:cNvPr id="7" name="Tijdelijke aanduiding voor afbeelding 36">
            <a:extLst>
              <a:ext uri="{FF2B5EF4-FFF2-40B4-BE49-F238E27FC236}">
                <a16:creationId xmlns:a16="http://schemas.microsoft.com/office/drawing/2014/main" id="{FC69C916-7C77-C54B-88E0-B6021192D14A}"/>
              </a:ext>
            </a:extLst>
          </p:cNvPr>
          <p:cNvSpPr>
            <a:spLocks noGrp="1"/>
          </p:cNvSpPr>
          <p:nvPr>
            <p:ph type="pic" sz="quarter" idx="13"/>
          </p:nvPr>
        </p:nvSpPr>
        <p:spPr>
          <a:xfrm>
            <a:off x="0" y="1"/>
            <a:ext cx="12191994" cy="6857999"/>
          </a:xfrm>
          <a:custGeom>
            <a:avLst/>
            <a:gdLst>
              <a:gd name="connsiteX0" fmla="*/ 540000 w 12191994"/>
              <a:gd name="connsiteY0" fmla="*/ 0 h 6857999"/>
              <a:gd name="connsiteX1" fmla="*/ 12191994 w 12191994"/>
              <a:gd name="connsiteY1" fmla="*/ 0 h 6857999"/>
              <a:gd name="connsiteX2" fmla="*/ 12191994 w 12191994"/>
              <a:gd name="connsiteY2" fmla="*/ 6139611 h 6857999"/>
              <a:gd name="connsiteX3" fmla="*/ 9700750 w 12191994"/>
              <a:gd name="connsiteY3" fmla="*/ 6142786 h 6857999"/>
              <a:gd name="connsiteX4" fmla="*/ 8227552 w 12191994"/>
              <a:gd name="connsiteY4" fmla="*/ 6857999 h 6857999"/>
              <a:gd name="connsiteX5" fmla="*/ 0 w 12191994"/>
              <a:gd name="connsiteY5" fmla="*/ 6857999 h 6857999"/>
              <a:gd name="connsiteX6" fmla="*/ 0 w 12191994"/>
              <a:gd name="connsiteY6" fmla="*/ 5151598 h 6857999"/>
              <a:gd name="connsiteX7" fmla="*/ 539819 w 12191994"/>
              <a:gd name="connsiteY7" fmla="*/ 4047786 h 6857999"/>
              <a:gd name="connsiteX0" fmla="*/ 540000 w 12191994"/>
              <a:gd name="connsiteY0" fmla="*/ 0 h 6857999"/>
              <a:gd name="connsiteX1" fmla="*/ 12191994 w 12191994"/>
              <a:gd name="connsiteY1" fmla="*/ 0 h 6857999"/>
              <a:gd name="connsiteX2" fmla="*/ 12191994 w 12191994"/>
              <a:gd name="connsiteY2" fmla="*/ 6139611 h 6857999"/>
              <a:gd name="connsiteX3" fmla="*/ 9700750 w 12191994"/>
              <a:gd name="connsiteY3" fmla="*/ 6142786 h 6857999"/>
              <a:gd name="connsiteX4" fmla="*/ 8227552 w 12191994"/>
              <a:gd name="connsiteY4" fmla="*/ 6857999 h 6857999"/>
              <a:gd name="connsiteX5" fmla="*/ 0 w 12191994"/>
              <a:gd name="connsiteY5" fmla="*/ 6857999 h 6857999"/>
              <a:gd name="connsiteX6" fmla="*/ 0 w 12191994"/>
              <a:gd name="connsiteY6" fmla="*/ 5151598 h 6857999"/>
              <a:gd name="connsiteX7" fmla="*/ 514061 w 12191994"/>
              <a:gd name="connsiteY7" fmla="*/ 4034907 h 6857999"/>
              <a:gd name="connsiteX8" fmla="*/ 540000 w 12191994"/>
              <a:gd name="connsiteY8" fmla="*/ 0 h 6857999"/>
              <a:gd name="connsiteX0" fmla="*/ 540000 w 12191994"/>
              <a:gd name="connsiteY0" fmla="*/ 0 h 6857999"/>
              <a:gd name="connsiteX1" fmla="*/ 12191994 w 12191994"/>
              <a:gd name="connsiteY1" fmla="*/ 0 h 6857999"/>
              <a:gd name="connsiteX2" fmla="*/ 12191994 w 12191994"/>
              <a:gd name="connsiteY2" fmla="*/ 6139611 h 6857999"/>
              <a:gd name="connsiteX3" fmla="*/ 9700750 w 12191994"/>
              <a:gd name="connsiteY3" fmla="*/ 6142786 h 6857999"/>
              <a:gd name="connsiteX4" fmla="*/ 8227552 w 12191994"/>
              <a:gd name="connsiteY4" fmla="*/ 6857999 h 6857999"/>
              <a:gd name="connsiteX5" fmla="*/ 0 w 12191994"/>
              <a:gd name="connsiteY5" fmla="*/ 6857999 h 6857999"/>
              <a:gd name="connsiteX6" fmla="*/ 0 w 12191994"/>
              <a:gd name="connsiteY6" fmla="*/ 5151598 h 6857999"/>
              <a:gd name="connsiteX7" fmla="*/ 536599 w 12191994"/>
              <a:gd name="connsiteY7" fmla="*/ 4041346 h 6857999"/>
              <a:gd name="connsiteX8" fmla="*/ 540000 w 12191994"/>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4" h="6857999">
                <a:moveTo>
                  <a:pt x="540000" y="0"/>
                </a:moveTo>
                <a:lnTo>
                  <a:pt x="12191994" y="0"/>
                </a:lnTo>
                <a:lnTo>
                  <a:pt x="12191994" y="6139611"/>
                </a:lnTo>
                <a:lnTo>
                  <a:pt x="9700750" y="6142786"/>
                </a:lnTo>
                <a:lnTo>
                  <a:pt x="8227552" y="6857999"/>
                </a:lnTo>
                <a:lnTo>
                  <a:pt x="0" y="6857999"/>
                </a:lnTo>
                <a:lnTo>
                  <a:pt x="0" y="5151598"/>
                </a:lnTo>
                <a:lnTo>
                  <a:pt x="536599" y="4041346"/>
                </a:lnTo>
                <a:cubicBezTo>
                  <a:pt x="536659" y="2692084"/>
                  <a:pt x="539940" y="1349262"/>
                  <a:pt x="540000" y="0"/>
                </a:cubicBezTo>
                <a:close/>
              </a:path>
            </a:pathLst>
          </a:custGeom>
        </p:spPr>
        <p:txBody>
          <a:bodyPr wrap="square">
            <a:noAutofit/>
          </a:bodyPr>
          <a:lstStyle>
            <a:lvl1pPr algn="ctr">
              <a:defRPr>
                <a:solidFill>
                  <a:schemeClr val="accent1"/>
                </a:solidFill>
              </a:defRPr>
            </a:lvl1pPr>
          </a:lstStyle>
          <a:p>
            <a:r>
              <a:rPr lang="nl-NL" dirty="0"/>
              <a:t>Klik op het pictogram als u een afbeelding wilt toevoegen</a:t>
            </a:r>
            <a:endParaRPr lang="nl-BE" dirty="0"/>
          </a:p>
        </p:txBody>
      </p:sp>
      <p:sp>
        <p:nvSpPr>
          <p:cNvPr id="8" name="Tijdelijke aanduiding voor tekst 23">
            <a:extLst>
              <a:ext uri="{FF2B5EF4-FFF2-40B4-BE49-F238E27FC236}">
                <a16:creationId xmlns:a16="http://schemas.microsoft.com/office/drawing/2014/main" id="{8C6CFE15-29BC-1544-9E6E-969F85E0F7B6}"/>
              </a:ext>
            </a:extLst>
          </p:cNvPr>
          <p:cNvSpPr>
            <a:spLocks noGrp="1"/>
          </p:cNvSpPr>
          <p:nvPr>
            <p:ph type="body" sz="quarter" idx="12" hasCustomPrompt="1"/>
          </p:nvPr>
        </p:nvSpPr>
        <p:spPr>
          <a:xfrm>
            <a:off x="1308100" y="809866"/>
            <a:ext cx="7862263" cy="718389"/>
          </a:xfrm>
          <a:prstGeom prst="rect">
            <a:avLst/>
          </a:prstGeom>
        </p:spPr>
        <p:txBody>
          <a:bodyPr/>
          <a:lstStyle>
            <a:lvl1pPr marL="0" indent="0">
              <a:buNone/>
              <a:defRPr sz="3000" b="1" i="0">
                <a:solidFill>
                  <a:schemeClr val="bg1"/>
                </a:solidFill>
                <a:latin typeface="Calibri" panose="020F0502020204030204" pitchFamily="34" charset="0"/>
                <a:cs typeface="Calibri" panose="020F0502020204030204" pitchFamily="34" charset="0"/>
              </a:defRPr>
            </a:lvl1pPr>
            <a:lvl2pPr marL="457200" indent="0" algn="l">
              <a:buNone/>
              <a:defRPr sz="3000" b="1" i="0">
                <a:solidFill>
                  <a:schemeClr val="bg1"/>
                </a:solidFill>
                <a:latin typeface="Calibri" panose="020F0502020204030204" pitchFamily="34" charset="0"/>
                <a:cs typeface="Calibri" panose="020F0502020204030204" pitchFamily="34" charset="0"/>
              </a:defRPr>
            </a:lvl2pPr>
            <a:lvl3pPr marL="914400" indent="0">
              <a:buNone/>
              <a:defRPr/>
            </a:lvl3pPr>
          </a:lstStyle>
          <a:p>
            <a:pPr lvl="0"/>
            <a:r>
              <a:rPr lang="nl-NL" dirty="0"/>
              <a:t>Klikken om een titel te plaatsen</a:t>
            </a:r>
          </a:p>
        </p:txBody>
      </p:sp>
    </p:spTree>
    <p:extLst>
      <p:ext uri="{BB962C8B-B14F-4D97-AF65-F5344CB8AC3E}">
        <p14:creationId xmlns:p14="http://schemas.microsoft.com/office/powerpoint/2010/main" val="3596494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0726C8-8037-2A2D-2D19-3BDA28AEF33E}"/>
              </a:ext>
            </a:extLst>
          </p:cNvPr>
          <p:cNvSpPr>
            <a:spLocks noGrp="1"/>
          </p:cNvSpPr>
          <p:nvPr>
            <p:ph type="dt" sz="half" idx="2"/>
          </p:nvPr>
        </p:nvSpPr>
        <p:spPr>
          <a:xfrm>
            <a:off x="1306513" y="6356350"/>
            <a:ext cx="768350" cy="365125"/>
          </a:xfrm>
          <a:prstGeom prst="rect">
            <a:avLst/>
          </a:prstGeom>
        </p:spPr>
        <p:txBody>
          <a:bodyPr vert="horz" lIns="91440" tIns="45720" rIns="91440" bIns="45720" rtlCol="0" anchor="ctr"/>
          <a:lstStyle>
            <a:lvl1pPr algn="l">
              <a:defRPr sz="1000">
                <a:solidFill>
                  <a:schemeClr val="tx1"/>
                </a:solidFill>
              </a:defRPr>
            </a:lvl1pPr>
          </a:lstStyle>
          <a:p>
            <a:pPr>
              <a:defRPr/>
            </a:pPr>
            <a:fld id="{E70121CC-E181-4727-B4FC-E4DE8D9F2F43}" type="datetime1">
              <a:rPr lang="nl-BE"/>
              <a:pPr>
                <a:defRPr/>
              </a:pPr>
              <a:t>23/02/2024</a:t>
            </a:fld>
            <a:endParaRPr lang="nl-NL" dirty="0"/>
          </a:p>
        </p:txBody>
      </p:sp>
      <p:sp>
        <p:nvSpPr>
          <p:cNvPr id="7" name="Tijdelijke aanduiding voor dianummer 5">
            <a:extLst>
              <a:ext uri="{FF2B5EF4-FFF2-40B4-BE49-F238E27FC236}">
                <a16:creationId xmlns:a16="http://schemas.microsoft.com/office/drawing/2014/main" id="{E3165C3B-579A-1E41-40BF-FC1BE9359F25}"/>
              </a:ext>
            </a:extLst>
          </p:cNvPr>
          <p:cNvSpPr>
            <a:spLocks noGrp="1"/>
          </p:cNvSpPr>
          <p:nvPr>
            <p:ph type="sldNum" sz="quarter" idx="4"/>
          </p:nvPr>
        </p:nvSpPr>
        <p:spPr>
          <a:xfrm>
            <a:off x="539750" y="6356350"/>
            <a:ext cx="611188" cy="365125"/>
          </a:xfrm>
          <a:prstGeom prst="rect">
            <a:avLst/>
          </a:prstGeom>
        </p:spPr>
        <p:txBody>
          <a:bodyPr vert="horz" lIns="91440" tIns="45720" rIns="91440" bIns="45720" rtlCol="0" anchor="ctr"/>
          <a:lstStyle>
            <a:lvl1pPr algn="l">
              <a:defRPr sz="1000">
                <a:solidFill>
                  <a:schemeClr val="tx1"/>
                </a:solidFill>
              </a:defRPr>
            </a:lvl1pPr>
          </a:lstStyle>
          <a:p>
            <a:pPr>
              <a:defRPr/>
            </a:pPr>
            <a:fld id="{ADA899C1-D270-48ED-A5F1-45275B4F07E9}" type="slidenum">
              <a:rPr lang="nl-NL"/>
              <a:pPr>
                <a:defRPr/>
              </a:pPr>
              <a:t>‹nr.›</a:t>
            </a:fld>
            <a:endParaRPr lang="nl-NL" dirty="0"/>
          </a:p>
        </p:txBody>
      </p:sp>
      <p:sp>
        <p:nvSpPr>
          <p:cNvPr id="8" name="Tijdelijke aanduiding voor voettekst 10">
            <a:extLst>
              <a:ext uri="{FF2B5EF4-FFF2-40B4-BE49-F238E27FC236}">
                <a16:creationId xmlns:a16="http://schemas.microsoft.com/office/drawing/2014/main" id="{1EB5E4A0-DEC6-6C9A-7E75-EA9C5D76FDC5}"/>
              </a:ext>
            </a:extLst>
          </p:cNvPr>
          <p:cNvSpPr>
            <a:spLocks noGrp="1"/>
          </p:cNvSpPr>
          <p:nvPr>
            <p:ph type="ftr" sz="quarter" idx="3"/>
          </p:nvPr>
        </p:nvSpPr>
        <p:spPr>
          <a:xfrm>
            <a:off x="2232025" y="6356350"/>
            <a:ext cx="6102350"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nl-NL"/>
          </a:p>
        </p:txBody>
      </p:sp>
      <p:pic>
        <p:nvPicPr>
          <p:cNvPr id="1029" name="Afbeelding 3">
            <a:extLst>
              <a:ext uri="{FF2B5EF4-FFF2-40B4-BE49-F238E27FC236}">
                <a16:creationId xmlns:a16="http://schemas.microsoft.com/office/drawing/2014/main" id="{90054D6A-F518-B5DE-E53F-1D3C59B87D7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509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Afbeelding 9">
            <a:extLst>
              <a:ext uri="{FF2B5EF4-FFF2-40B4-BE49-F238E27FC236}">
                <a16:creationId xmlns:a16="http://schemas.microsoft.com/office/drawing/2014/main" id="{F94BB300-211D-058F-38DF-A9C0996167A0}"/>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841038" y="360363"/>
            <a:ext cx="9509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Afbeelding 13">
            <a:extLst>
              <a:ext uri="{FF2B5EF4-FFF2-40B4-BE49-F238E27FC236}">
                <a16:creationId xmlns:a16="http://schemas.microsoft.com/office/drawing/2014/main" id="{4EA9902C-9D20-7A36-89DB-BD04B96A677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5950" y="6137275"/>
            <a:ext cx="39639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15" r:id="rId3"/>
    <p:sldLayoutId id="2147483716" r:id="rId4"/>
    <p:sldLayoutId id="2147483717" r:id="rId5"/>
    <p:sldLayoutId id="2147483718" r:id="rId6"/>
    <p:sldLayoutId id="2147483721" r:id="rId7"/>
    <p:sldLayoutId id="2147483722" r:id="rId8"/>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hyperlink" Target="https://www.onderwijskiezer.be/v2/hoger/hoger_detail.php?richting=101" TargetMode="External"/><Relationship Id="rId13" Type="http://schemas.openxmlformats.org/officeDocument/2006/relationships/hyperlink" Target="https://www.onderwijskiezer.be/v2/hoger/hoger_detail.php?richting=153" TargetMode="External"/><Relationship Id="rId18" Type="http://schemas.openxmlformats.org/officeDocument/2006/relationships/hyperlink" Target="https://www.onderwijskiezer.be/v2/hoger/hoger_detail.php?richting=793" TargetMode="External"/><Relationship Id="rId3" Type="http://schemas.openxmlformats.org/officeDocument/2006/relationships/image" Target="../media/image21.png"/><Relationship Id="rId7" Type="http://schemas.openxmlformats.org/officeDocument/2006/relationships/hyperlink" Target="https://www.onderwijskiezer.be/v2/hoger/hoger_detail.php?richting=33" TargetMode="External"/><Relationship Id="rId12" Type="http://schemas.openxmlformats.org/officeDocument/2006/relationships/hyperlink" Target="https://www.onderwijskiezer.be/v2/hoger/hoger_detail.php?richting=145" TargetMode="External"/><Relationship Id="rId17" Type="http://schemas.openxmlformats.org/officeDocument/2006/relationships/hyperlink" Target="https://www.onderwijskiezer.be/v2/hoger/hoger_detail.php?richting=2244" TargetMode="External"/><Relationship Id="rId2" Type="http://schemas.openxmlformats.org/officeDocument/2006/relationships/notesSlide" Target="../notesSlides/notesSlide10.xml"/><Relationship Id="rId16" Type="http://schemas.openxmlformats.org/officeDocument/2006/relationships/hyperlink" Target="https://www.onderwijskiezer.be/v2/hoger/hoger_detail.php?richting=813" TargetMode="External"/><Relationship Id="rId20" Type="http://schemas.openxmlformats.org/officeDocument/2006/relationships/hyperlink" Target="https://www.onderwijskiezer.be/v2/hoger/hoger_detail.php?richting=1974" TargetMode="Externa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hyperlink" Target="https://www.onderwijskiezer.be/v2/hoger/hoger_detail.php?richting=948" TargetMode="External"/><Relationship Id="rId5" Type="http://schemas.openxmlformats.org/officeDocument/2006/relationships/image" Target="../media/image40.png"/><Relationship Id="rId15" Type="http://schemas.openxmlformats.org/officeDocument/2006/relationships/hyperlink" Target="https://www.onderwijskiezer.be/v2/hoger/hoger_detail.php?richting=612" TargetMode="External"/><Relationship Id="rId10" Type="http://schemas.openxmlformats.org/officeDocument/2006/relationships/hyperlink" Target="http://www.onderwijskiezer.be/v2/hoger/hoger_detail.php?richting=276" TargetMode="External"/><Relationship Id="rId19" Type="http://schemas.openxmlformats.org/officeDocument/2006/relationships/hyperlink" Target="https://www.onderwijskiezer.be/v2/hoger/hoger_detail.php?richting=799" TargetMode="External"/><Relationship Id="rId4" Type="http://schemas.openxmlformats.org/officeDocument/2006/relationships/image" Target="../media/image39.jpeg"/><Relationship Id="rId9" Type="http://schemas.openxmlformats.org/officeDocument/2006/relationships/hyperlink" Target="https://www.onderwijskiezer.be/v2/hoger/hoger_detail.php?richting=51" TargetMode="External"/><Relationship Id="rId14" Type="http://schemas.openxmlformats.org/officeDocument/2006/relationships/hyperlink" Target="http://https/www.onderwijskiezer.be/v2/hoger/hoger_detail.php?richting=38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6.jp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4.png"/><Relationship Id="rId10"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2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89D98F79-8458-D163-34D8-44E10551E4FD}"/>
              </a:ext>
            </a:extLst>
          </p:cNvPr>
          <p:cNvSpPr txBox="1"/>
          <p:nvPr/>
        </p:nvSpPr>
        <p:spPr>
          <a:xfrm>
            <a:off x="1309008" y="335845"/>
            <a:ext cx="10447563" cy="5355312"/>
          </a:xfrm>
          <a:prstGeom prst="rect">
            <a:avLst/>
          </a:prstGeom>
          <a:noFill/>
        </p:spPr>
        <p:txBody>
          <a:bodyPr wrap="square">
            <a:spAutoFit/>
          </a:bodyPr>
          <a:lstStyle/>
          <a:p>
            <a:r>
              <a:rPr lang="nl-NL" b="1" dirty="0">
                <a:solidFill>
                  <a:srgbClr val="F5675A"/>
                </a:solidFill>
              </a:rPr>
              <a:t>Klaslokaal</a:t>
            </a:r>
          </a:p>
          <a:p>
            <a:endParaRPr lang="nl-NL" dirty="0"/>
          </a:p>
          <a:p>
            <a:pPr marL="457200" indent="-457200">
              <a:buFontTx/>
              <a:buChar char="-"/>
            </a:pPr>
            <a:r>
              <a:rPr lang="nl-NL" b="1" dirty="0"/>
              <a:t>Laptop, tv, deze presentatie als leidraad </a:t>
            </a:r>
          </a:p>
          <a:p>
            <a:endParaRPr lang="nl-NL" b="1" dirty="0"/>
          </a:p>
          <a:p>
            <a:r>
              <a:rPr lang="nl-NL" b="1" dirty="0">
                <a:solidFill>
                  <a:srgbClr val="F5675A"/>
                </a:solidFill>
              </a:rPr>
              <a:t>Per leerling</a:t>
            </a:r>
          </a:p>
          <a:p>
            <a:pPr marL="457200" indent="-457200">
              <a:buFontTx/>
              <a:buChar char="-"/>
            </a:pPr>
            <a:r>
              <a:rPr lang="nl-NL" b="1" dirty="0"/>
              <a:t>Werkblad</a:t>
            </a:r>
          </a:p>
          <a:p>
            <a:pPr marL="457200" indent="-457200">
              <a:buFontTx/>
              <a:buChar char="-"/>
            </a:pPr>
            <a:r>
              <a:rPr lang="nl-NL" b="1" dirty="0"/>
              <a:t>Balpen</a:t>
            </a:r>
          </a:p>
          <a:p>
            <a:endParaRPr lang="nl-NL" dirty="0"/>
          </a:p>
          <a:p>
            <a:r>
              <a:rPr lang="nl-NL" b="1" dirty="0">
                <a:solidFill>
                  <a:srgbClr val="F5675A"/>
                </a:solidFill>
              </a:rPr>
              <a:t>Per groep</a:t>
            </a:r>
          </a:p>
          <a:p>
            <a:pPr marL="457200" indent="-457200">
              <a:buFontTx/>
              <a:buChar char="-"/>
            </a:pPr>
            <a:r>
              <a:rPr lang="nl-NL" b="1" u="sng" dirty="0"/>
              <a:t>Plattegrond</a:t>
            </a:r>
            <a:r>
              <a:rPr lang="nl-NL" u="sng" dirty="0"/>
              <a:t> opstelling</a:t>
            </a:r>
            <a:r>
              <a:rPr lang="nl-NL" dirty="0"/>
              <a:t> (optioneel)</a:t>
            </a:r>
          </a:p>
          <a:p>
            <a:pPr marL="457200" indent="-457200">
              <a:buFontTx/>
              <a:buChar char="-"/>
            </a:pPr>
            <a:r>
              <a:rPr lang="nl-NL" u="sng" dirty="0"/>
              <a:t>2x bundel ‘</a:t>
            </a:r>
            <a:r>
              <a:rPr lang="nl-NL" b="1" u="sng" dirty="0"/>
              <a:t>Infofiches</a:t>
            </a:r>
            <a:r>
              <a:rPr lang="nl-NL" u="sng" dirty="0"/>
              <a:t>’ </a:t>
            </a:r>
            <a:r>
              <a:rPr lang="nl-NL" dirty="0"/>
              <a:t>op tafel, </a:t>
            </a:r>
          </a:p>
          <a:p>
            <a:pPr marL="457200" indent="-457200">
              <a:buFontTx/>
              <a:buChar char="-"/>
            </a:pPr>
            <a:r>
              <a:rPr lang="nl-NL" u="sng" dirty="0"/>
              <a:t>Enkele pakjes </a:t>
            </a:r>
            <a:r>
              <a:rPr lang="nl-NL" b="1" u="sng" dirty="0"/>
              <a:t>kleine post-its </a:t>
            </a:r>
            <a:r>
              <a:rPr lang="nl-NL" dirty="0"/>
              <a:t>per groep om talenten uit te wisselen</a:t>
            </a:r>
          </a:p>
          <a:p>
            <a:pPr marL="457200" indent="-457200">
              <a:buFontTx/>
              <a:buChar char="-"/>
            </a:pPr>
            <a:r>
              <a:rPr lang="nl-NL" u="sng" dirty="0"/>
              <a:t>2x bundel ‘</a:t>
            </a:r>
            <a:r>
              <a:rPr lang="nl-NL" b="1" u="sng" dirty="0"/>
              <a:t>Beroepenfiches</a:t>
            </a:r>
            <a:r>
              <a:rPr lang="nl-NL" u="sng" dirty="0"/>
              <a:t>’</a:t>
            </a:r>
            <a:r>
              <a:rPr lang="nl-NL" dirty="0"/>
              <a:t> op tafel</a:t>
            </a:r>
          </a:p>
          <a:p>
            <a:endParaRPr lang="nl-NL" dirty="0"/>
          </a:p>
          <a:p>
            <a:r>
              <a:rPr lang="nl-NL" b="1" dirty="0">
                <a:solidFill>
                  <a:srgbClr val="F5675A"/>
                </a:solidFill>
              </a:rPr>
              <a:t>Opstelling</a:t>
            </a:r>
          </a:p>
          <a:p>
            <a:pPr marL="285750" indent="-285750">
              <a:buFontTx/>
              <a:buChar char="-"/>
            </a:pPr>
            <a:r>
              <a:rPr lang="nl-NL" dirty="0"/>
              <a:t>Mondelinge toelichting tijdens rondleiding (a.d.h.v. </a:t>
            </a:r>
            <a:r>
              <a:rPr lang="nl-NL" u="sng" dirty="0"/>
              <a:t>achtergrondinfo uit de infofiches</a:t>
            </a:r>
            <a:r>
              <a:rPr lang="nl-NL" dirty="0"/>
              <a:t>)</a:t>
            </a:r>
          </a:p>
          <a:p>
            <a:pPr>
              <a:tabLst>
                <a:tab pos="266700" algn="l"/>
              </a:tabLst>
            </a:pPr>
            <a:r>
              <a:rPr lang="nl-NL" dirty="0"/>
              <a:t>	(Gebruik de </a:t>
            </a:r>
            <a:r>
              <a:rPr lang="nl-NL" b="1" dirty="0"/>
              <a:t>plattegrond</a:t>
            </a:r>
            <a:r>
              <a:rPr lang="nl-NL" dirty="0"/>
              <a:t> van de opstelling of foto’s van jullie bezoek.)</a:t>
            </a:r>
          </a:p>
          <a:p>
            <a:endParaRPr lang="nl-NL" dirty="0"/>
          </a:p>
          <a:p>
            <a:pPr marL="457200" indent="-457200">
              <a:buFontTx/>
              <a:buChar char="-"/>
            </a:pPr>
            <a:endParaRPr lang="nl-BE" dirty="0"/>
          </a:p>
        </p:txBody>
      </p:sp>
    </p:spTree>
    <p:extLst>
      <p:ext uri="{BB962C8B-B14F-4D97-AF65-F5344CB8AC3E}">
        <p14:creationId xmlns:p14="http://schemas.microsoft.com/office/powerpoint/2010/main" val="395775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tekst 3">
            <a:extLst>
              <a:ext uri="{FF2B5EF4-FFF2-40B4-BE49-F238E27FC236}">
                <a16:creationId xmlns:a16="http://schemas.microsoft.com/office/drawing/2014/main" id="{6824F373-C27D-DF10-3AED-A92B04B1145C}"/>
              </a:ext>
            </a:extLst>
          </p:cNvPr>
          <p:cNvSpPr txBox="1">
            <a:spLocks noChangeArrowheads="1"/>
          </p:cNvSpPr>
          <p:nvPr/>
        </p:nvSpPr>
        <p:spPr bwMode="auto">
          <a:xfrm>
            <a:off x="1008063" y="520700"/>
            <a:ext cx="101282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nl-NL" altLang="nl-BE" sz="6000" b="1">
                <a:solidFill>
                  <a:srgbClr val="F5675A"/>
                </a:solidFill>
                <a:latin typeface="Segoe UI" panose="020B0502040204020203" pitchFamily="34" charset="0"/>
                <a:cs typeface="Segoe UI" panose="020B0502040204020203" pitchFamily="34" charset="0"/>
              </a:rPr>
              <a:t>JOUW INTERESSES</a:t>
            </a:r>
            <a:endParaRPr lang="nl-BE" altLang="nl-BE" sz="6000" b="1">
              <a:solidFill>
                <a:srgbClr val="F5675A"/>
              </a:solidFill>
              <a:latin typeface="Segoe UI" panose="020B0502040204020203" pitchFamily="34" charset="0"/>
              <a:cs typeface="Segoe UI" panose="020B0502040204020203" pitchFamily="34" charset="0"/>
            </a:endParaRPr>
          </a:p>
        </p:txBody>
      </p:sp>
      <p:grpSp>
        <p:nvGrpSpPr>
          <p:cNvPr id="18435" name="Groep 2071">
            <a:extLst>
              <a:ext uri="{FF2B5EF4-FFF2-40B4-BE49-F238E27FC236}">
                <a16:creationId xmlns:a16="http://schemas.microsoft.com/office/drawing/2014/main" id="{A26C10A8-3D61-CB22-9058-3B5574E26578}"/>
              </a:ext>
            </a:extLst>
          </p:cNvPr>
          <p:cNvGrpSpPr>
            <a:grpSpLocks/>
          </p:cNvGrpSpPr>
          <p:nvPr/>
        </p:nvGrpSpPr>
        <p:grpSpPr bwMode="auto">
          <a:xfrm>
            <a:off x="5588000" y="660400"/>
            <a:ext cx="6496050" cy="2357438"/>
            <a:chOff x="5837379" y="936980"/>
            <a:chExt cx="6251115" cy="2080706"/>
          </a:xfrm>
        </p:grpSpPr>
        <p:pic>
          <p:nvPicPr>
            <p:cNvPr id="18455" name="Afbeelding 2">
              <a:extLst>
                <a:ext uri="{FF2B5EF4-FFF2-40B4-BE49-F238E27FC236}">
                  <a16:creationId xmlns:a16="http://schemas.microsoft.com/office/drawing/2014/main" id="{2D6E0831-5110-9463-DE62-1ACC2A548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74" t="7346" r="1595"/>
            <a:stretch>
              <a:fillRect/>
            </a:stretch>
          </p:blipFill>
          <p:spPr bwMode="auto">
            <a:xfrm>
              <a:off x="5837379" y="1741214"/>
              <a:ext cx="6251115" cy="127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en Icon Vector Art, Icons, and Graphics for Free Download">
              <a:extLst>
                <a:ext uri="{FF2B5EF4-FFF2-40B4-BE49-F238E27FC236}">
                  <a16:creationId xmlns:a16="http://schemas.microsoft.com/office/drawing/2014/main" id="{6C5B4835-29E1-CD93-64DA-20601234A53E}"/>
                </a:ext>
              </a:extLst>
            </p:cNvPr>
            <p:cNvPicPr>
              <a:picLocks noChangeAspect="1" noChangeArrowheads="1"/>
            </p:cNvPicPr>
            <p:nvPr/>
          </p:nvPicPr>
          <p:blipFill rotWithShape="1">
            <a:blip r:embed="rId4">
              <a:duotone>
                <a:schemeClr val="accent1">
                  <a:shade val="45000"/>
                  <a:satMod val="135000"/>
                </a:schemeClr>
                <a:prstClr val="white"/>
              </a:duotone>
            </a:blip>
            <a:srcRect l="7857" t="9882" r="54810" b="5569"/>
            <a:stretch/>
          </p:blipFill>
          <p:spPr bwMode="auto">
            <a:xfrm rot="3843925" flipH="1">
              <a:off x="8597090" y="277789"/>
              <a:ext cx="1042440" cy="2360821"/>
            </a:xfrm>
            <a:prstGeom prst="rect">
              <a:avLst/>
            </a:prstGeom>
            <a:noFill/>
          </p:spPr>
        </p:pic>
        <p:sp>
          <p:nvSpPr>
            <p:cNvPr id="11" name="Vrije vorm: vorm 10">
              <a:extLst>
                <a:ext uri="{FF2B5EF4-FFF2-40B4-BE49-F238E27FC236}">
                  <a16:creationId xmlns:a16="http://schemas.microsoft.com/office/drawing/2014/main" id="{7643B570-4AFD-B0E0-A39A-7A80C3651C0E}"/>
                </a:ext>
              </a:extLst>
            </p:cNvPr>
            <p:cNvSpPr/>
            <p:nvPr/>
          </p:nvSpPr>
          <p:spPr>
            <a:xfrm rot="21122143">
              <a:off x="6802849" y="2458627"/>
              <a:ext cx="1506256" cy="131708"/>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pic>
        <p:nvPicPr>
          <p:cNvPr id="18" name="Picture 18" descr="Daimler Brand &amp; Design Navigator">
            <a:extLst>
              <a:ext uri="{FF2B5EF4-FFF2-40B4-BE49-F238E27FC236}">
                <a16:creationId xmlns:a16="http://schemas.microsoft.com/office/drawing/2014/main" id="{F950F1C6-9A37-1E34-DD9B-D4BAF83EF027}"/>
              </a:ext>
            </a:extLst>
          </p:cNvPr>
          <p:cNvPicPr>
            <a:picLocks noChangeAspect="1" noChangeArrowheads="1"/>
          </p:cNvPicPr>
          <p:nvPr/>
        </p:nvPicPr>
        <p:blipFill rotWithShape="1">
          <a:blip r:embed="rId5">
            <a:duotone>
              <a:schemeClr val="accent1">
                <a:shade val="45000"/>
                <a:satMod val="135000"/>
              </a:schemeClr>
              <a:prstClr val="white"/>
            </a:duotone>
          </a:blip>
          <a:srcRect l="25674" t="10029" r="25882" b="16327"/>
          <a:stretch/>
        </p:blipFill>
        <p:spPr bwMode="auto">
          <a:xfrm>
            <a:off x="165350" y="235930"/>
            <a:ext cx="561328" cy="568880"/>
          </a:xfrm>
          <a:prstGeom prst="rect">
            <a:avLst/>
          </a:prstGeom>
          <a:noFill/>
        </p:spPr>
      </p:pic>
      <p:pic>
        <p:nvPicPr>
          <p:cNvPr id="4" name="Afbeelding 3">
            <a:extLst>
              <a:ext uri="{FF2B5EF4-FFF2-40B4-BE49-F238E27FC236}">
                <a16:creationId xmlns:a16="http://schemas.microsoft.com/office/drawing/2014/main" id="{DBC1822E-3463-AFAF-FBEB-A836707D0DA1}"/>
              </a:ext>
            </a:extLst>
          </p:cNvPr>
          <p:cNvPicPr>
            <a:picLocks noChangeAspect="1"/>
          </p:cNvPicPr>
          <p:nvPr/>
        </p:nvPicPr>
        <p:blipFill>
          <a:blip r:embed="rId6">
            <a:duotone>
              <a:schemeClr val="accent1">
                <a:shade val="45000"/>
                <a:satMod val="135000"/>
              </a:schemeClr>
              <a:prstClr val="white"/>
            </a:duotone>
          </a:blip>
          <a:stretch>
            <a:fillRect/>
          </a:stretch>
        </p:blipFill>
        <p:spPr>
          <a:xfrm>
            <a:off x="165350" y="964005"/>
            <a:ext cx="543596" cy="568880"/>
          </a:xfrm>
          <a:prstGeom prst="rect">
            <a:avLst/>
          </a:prstGeom>
        </p:spPr>
      </p:pic>
      <p:sp>
        <p:nvSpPr>
          <p:cNvPr id="18454" name="Tekstvak 2072">
            <a:extLst>
              <a:ext uri="{FF2B5EF4-FFF2-40B4-BE49-F238E27FC236}">
                <a16:creationId xmlns:a16="http://schemas.microsoft.com/office/drawing/2014/main" id="{8429DF26-EC96-08D4-A8D0-23EF1DB23E3C}"/>
              </a:ext>
            </a:extLst>
          </p:cNvPr>
          <p:cNvSpPr txBox="1">
            <a:spLocks noChangeArrowheads="1"/>
          </p:cNvSpPr>
          <p:nvPr/>
        </p:nvSpPr>
        <p:spPr bwMode="auto">
          <a:xfrm>
            <a:off x="1041400" y="1633538"/>
            <a:ext cx="5646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200"/>
              </a:spcBef>
            </a:pPr>
            <a:r>
              <a:rPr lang="nl-NL" altLang="nl-BE">
                <a:latin typeface="Segoe UI" panose="020B0502040204020203" pitchFamily="34" charset="0"/>
                <a:cs typeface="Segoe UI" panose="020B0502040204020203" pitchFamily="34" charset="0"/>
              </a:rPr>
              <a:t>Selecteer 1 tot 3 persoonlijke interesses.</a:t>
            </a:r>
          </a:p>
        </p:txBody>
      </p:sp>
      <p:sp>
        <p:nvSpPr>
          <p:cNvPr id="5" name="Tekstvak 4">
            <a:extLst>
              <a:ext uri="{FF2B5EF4-FFF2-40B4-BE49-F238E27FC236}">
                <a16:creationId xmlns:a16="http://schemas.microsoft.com/office/drawing/2014/main" id="{AB0440E6-FAB1-A584-24A0-393B5373C632}"/>
              </a:ext>
            </a:extLst>
          </p:cNvPr>
          <p:cNvSpPr txBox="1"/>
          <p:nvPr/>
        </p:nvSpPr>
        <p:spPr>
          <a:xfrm>
            <a:off x="1041400" y="2673703"/>
            <a:ext cx="10919505" cy="3539430"/>
          </a:xfrm>
          <a:prstGeom prst="rect">
            <a:avLst/>
          </a:prstGeom>
          <a:noFill/>
        </p:spPr>
        <p:txBody>
          <a:bodyPr wrap="square">
            <a:spAutoFit/>
          </a:bodyPr>
          <a:lstStyle/>
          <a:p>
            <a:pPr>
              <a:tabLst>
                <a:tab pos="2960688" algn="l"/>
                <a:tab pos="6008688" algn="l"/>
                <a:tab pos="8251825" algn="l"/>
              </a:tabLst>
            </a:pPr>
            <a:r>
              <a:rPr lang="nl-NL" sz="2800" b="1" dirty="0"/>
              <a:t>Informatica	Kwaliteit	</a:t>
            </a:r>
          </a:p>
          <a:p>
            <a:pPr>
              <a:tabLst>
                <a:tab pos="2960688" algn="l"/>
                <a:tab pos="6008688" algn="l"/>
                <a:tab pos="8251825" algn="l"/>
              </a:tabLst>
            </a:pPr>
            <a:endParaRPr lang="nl-NL" sz="2800" b="1" dirty="0"/>
          </a:p>
          <a:p>
            <a:pPr>
              <a:tabLst>
                <a:tab pos="2960688" algn="l"/>
                <a:tab pos="6008688" algn="l"/>
                <a:tab pos="8251825" algn="l"/>
              </a:tabLst>
            </a:pPr>
            <a:r>
              <a:rPr lang="nl-NL" sz="2800" b="1" dirty="0" err="1"/>
              <a:t>Encrytie</a:t>
            </a:r>
            <a:r>
              <a:rPr lang="nl-NL" sz="2800" b="1" dirty="0"/>
              <a:t>	Machines	Veiligheid	Voeding</a:t>
            </a:r>
          </a:p>
          <a:p>
            <a:pPr>
              <a:tabLst>
                <a:tab pos="2960688" algn="l"/>
                <a:tab pos="6008688" algn="l"/>
                <a:tab pos="8251825" algn="l"/>
              </a:tabLst>
            </a:pPr>
            <a:endParaRPr lang="nl-NL" sz="2800" b="1" dirty="0"/>
          </a:p>
          <a:p>
            <a:pPr>
              <a:tabLst>
                <a:tab pos="2960688" algn="l"/>
                <a:tab pos="6008688" algn="l"/>
                <a:tab pos="8251825" algn="l"/>
              </a:tabLst>
            </a:pPr>
            <a:r>
              <a:rPr lang="nl-NL" sz="2800" b="1" dirty="0"/>
              <a:t>Biotechnologie	Klantinzicht	Onderzoek	Milieu	</a:t>
            </a:r>
          </a:p>
          <a:p>
            <a:pPr>
              <a:tabLst>
                <a:tab pos="2960688" algn="l"/>
                <a:tab pos="6008688" algn="l"/>
                <a:tab pos="8251825" algn="l"/>
              </a:tabLst>
            </a:pPr>
            <a:endParaRPr lang="nl-NL" sz="2800" b="1" dirty="0"/>
          </a:p>
          <a:p>
            <a:pPr>
              <a:tabLst>
                <a:tab pos="2960688" algn="l"/>
                <a:tab pos="6008688" algn="l"/>
                <a:tab pos="8251825" algn="l"/>
              </a:tabLst>
            </a:pPr>
            <a:r>
              <a:rPr lang="nl-NL" sz="2800" b="1" dirty="0"/>
              <a:t>Procesinnovatie	Teamwork	Robotica	Duurzaamheid</a:t>
            </a:r>
          </a:p>
          <a:p>
            <a:pPr>
              <a:tabLst>
                <a:tab pos="2960688" algn="l"/>
                <a:tab pos="6008688" algn="l"/>
                <a:tab pos="8251825" algn="l"/>
              </a:tabLst>
            </a:pPr>
            <a:r>
              <a:rPr lang="nl-NL" sz="2800" b="1" dirty="0"/>
              <a:t>	 	</a:t>
            </a:r>
            <a:endParaRPr lang="nl-BE" sz="2800" dirty="0"/>
          </a:p>
        </p:txBody>
      </p:sp>
    </p:spTree>
    <p:extLst>
      <p:ext uri="{BB962C8B-B14F-4D97-AF65-F5344CB8AC3E}">
        <p14:creationId xmlns:p14="http://schemas.microsoft.com/office/powerpoint/2010/main" val="14980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D11F017-A85F-7DA1-21CF-271A6B4E6B25}"/>
              </a:ext>
            </a:extLst>
          </p:cNvPr>
          <p:cNvPicPr>
            <a:picLocks noChangeAspect="1"/>
          </p:cNvPicPr>
          <p:nvPr/>
        </p:nvPicPr>
        <p:blipFill rotWithShape="1">
          <a:blip r:embed="rId3">
            <a:duotone>
              <a:schemeClr val="accent1">
                <a:shade val="45000"/>
                <a:satMod val="135000"/>
              </a:schemeClr>
              <a:prstClr val="white"/>
            </a:duotone>
          </a:blip>
          <a:srcRect l="1703" t="7787" r="59092" b="15782"/>
          <a:stretch/>
        </p:blipFill>
        <p:spPr>
          <a:xfrm>
            <a:off x="63124" y="5344486"/>
            <a:ext cx="2540755" cy="1382222"/>
          </a:xfrm>
          <a:prstGeom prst="rect">
            <a:avLst/>
          </a:prstGeom>
        </p:spPr>
      </p:pic>
      <p:pic>
        <p:nvPicPr>
          <p:cNvPr id="15" name="Afbeelding 14">
            <a:extLst>
              <a:ext uri="{FF2B5EF4-FFF2-40B4-BE49-F238E27FC236}">
                <a16:creationId xmlns:a16="http://schemas.microsoft.com/office/drawing/2014/main" id="{F9075150-C1E8-AD2C-5452-009CD3B6DCDF}"/>
              </a:ext>
            </a:extLst>
          </p:cNvPr>
          <p:cNvPicPr>
            <a:picLocks noChangeAspect="1"/>
          </p:cNvPicPr>
          <p:nvPr/>
        </p:nvPicPr>
        <p:blipFill rotWithShape="1">
          <a:blip r:embed="rId4">
            <a:duotone>
              <a:schemeClr val="accent1">
                <a:shade val="45000"/>
                <a:satMod val="135000"/>
              </a:schemeClr>
              <a:prstClr val="white"/>
            </a:duotone>
          </a:blip>
          <a:srcRect b="17110"/>
          <a:stretch/>
        </p:blipFill>
        <p:spPr>
          <a:xfrm>
            <a:off x="2889423" y="3826012"/>
            <a:ext cx="1767519" cy="2162576"/>
          </a:xfrm>
          <a:prstGeom prst="rect">
            <a:avLst/>
          </a:prstGeom>
        </p:spPr>
      </p:pic>
      <p:pic>
        <p:nvPicPr>
          <p:cNvPr id="5" name="Afbeelding 4">
            <a:extLst>
              <a:ext uri="{FF2B5EF4-FFF2-40B4-BE49-F238E27FC236}">
                <a16:creationId xmlns:a16="http://schemas.microsoft.com/office/drawing/2014/main" id="{71330019-462A-0194-D482-9CB01922CB03}"/>
              </a:ext>
            </a:extLst>
          </p:cNvPr>
          <p:cNvPicPr>
            <a:picLocks noChangeAspect="1"/>
          </p:cNvPicPr>
          <p:nvPr/>
        </p:nvPicPr>
        <p:blipFill>
          <a:blip r:embed="rId5">
            <a:duotone>
              <a:schemeClr val="accent1">
                <a:shade val="45000"/>
                <a:satMod val="135000"/>
              </a:schemeClr>
              <a:prstClr val="white"/>
            </a:duotone>
          </a:blip>
          <a:stretch>
            <a:fillRect/>
          </a:stretch>
        </p:blipFill>
        <p:spPr>
          <a:xfrm>
            <a:off x="8837804" y="139440"/>
            <a:ext cx="1956266" cy="1903810"/>
          </a:xfrm>
          <a:prstGeom prst="rect">
            <a:avLst/>
          </a:prstGeom>
        </p:spPr>
      </p:pic>
      <p:pic>
        <p:nvPicPr>
          <p:cNvPr id="17" name="Afbeelding 16">
            <a:extLst>
              <a:ext uri="{FF2B5EF4-FFF2-40B4-BE49-F238E27FC236}">
                <a16:creationId xmlns:a16="http://schemas.microsoft.com/office/drawing/2014/main" id="{47D90638-D1DE-DAA6-B939-D82EC8549453}"/>
              </a:ext>
            </a:extLst>
          </p:cNvPr>
          <p:cNvPicPr>
            <a:picLocks noChangeAspect="1"/>
          </p:cNvPicPr>
          <p:nvPr/>
        </p:nvPicPr>
        <p:blipFill rotWithShape="1">
          <a:blip r:embed="rId6">
            <a:duotone>
              <a:schemeClr val="accent1">
                <a:shade val="45000"/>
                <a:satMod val="135000"/>
              </a:schemeClr>
              <a:prstClr val="white"/>
            </a:duotone>
          </a:blip>
          <a:srcRect b="12227"/>
          <a:stretch/>
        </p:blipFill>
        <p:spPr>
          <a:xfrm>
            <a:off x="4882719" y="4182166"/>
            <a:ext cx="1634774" cy="2101092"/>
          </a:xfrm>
          <a:prstGeom prst="rect">
            <a:avLst/>
          </a:prstGeom>
        </p:spPr>
      </p:pic>
      <p:sp>
        <p:nvSpPr>
          <p:cNvPr id="19459" name="Tijdelijke aanduiding voor tekst 3">
            <a:extLst>
              <a:ext uri="{FF2B5EF4-FFF2-40B4-BE49-F238E27FC236}">
                <a16:creationId xmlns:a16="http://schemas.microsoft.com/office/drawing/2014/main" id="{0FF0BFF3-7279-8387-B4D1-F1147149372E}"/>
              </a:ext>
            </a:extLst>
          </p:cNvPr>
          <p:cNvSpPr txBox="1">
            <a:spLocks noChangeArrowheads="1"/>
          </p:cNvSpPr>
          <p:nvPr/>
        </p:nvSpPr>
        <p:spPr bwMode="auto">
          <a:xfrm>
            <a:off x="1208088" y="241165"/>
            <a:ext cx="101282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nl-NL" altLang="nl-BE" sz="6000" b="1" dirty="0">
                <a:solidFill>
                  <a:srgbClr val="F5675A"/>
                </a:solidFill>
                <a:latin typeface="Segoe UI" panose="020B0502040204020203" pitchFamily="34" charset="0"/>
                <a:cs typeface="Segoe UI" panose="020B0502040204020203" pitchFamily="34" charset="0"/>
              </a:rPr>
              <a:t>BEROEPSPROFIELEN, </a:t>
            </a:r>
          </a:p>
          <a:p>
            <a:pPr eaLnBrk="1" hangingPunct="1">
              <a:lnSpc>
                <a:spcPct val="90000"/>
              </a:lnSpc>
              <a:spcBef>
                <a:spcPts val="1000"/>
              </a:spcBef>
              <a:buFont typeface="Arial" panose="020B0604020202020204" pitchFamily="34" charset="0"/>
              <a:buNone/>
            </a:pPr>
            <a:r>
              <a:rPr lang="nl-NL" altLang="nl-BE" sz="6000" b="1" dirty="0">
                <a:solidFill>
                  <a:srgbClr val="F5675A"/>
                </a:solidFill>
                <a:latin typeface="Segoe UI" panose="020B0502040204020203" pitchFamily="34" charset="0"/>
                <a:cs typeface="Segoe UI" panose="020B0502040204020203" pitchFamily="34" charset="0"/>
              </a:rPr>
              <a:t>JOUW MATCH</a:t>
            </a:r>
            <a:endParaRPr lang="nl-BE" altLang="nl-BE" sz="6000" b="1" dirty="0">
              <a:solidFill>
                <a:srgbClr val="F5675A"/>
              </a:solidFill>
              <a:latin typeface="Segoe UI" panose="020B0502040204020203" pitchFamily="34" charset="0"/>
              <a:cs typeface="Segoe UI" panose="020B0502040204020203" pitchFamily="34" charset="0"/>
            </a:endParaRPr>
          </a:p>
        </p:txBody>
      </p:sp>
      <p:sp>
        <p:nvSpPr>
          <p:cNvPr id="19460" name="Tekstvak 6">
            <a:extLst>
              <a:ext uri="{FF2B5EF4-FFF2-40B4-BE49-F238E27FC236}">
                <a16:creationId xmlns:a16="http://schemas.microsoft.com/office/drawing/2014/main" id="{56880C84-9495-F047-A30F-8CFAC1768781}"/>
              </a:ext>
            </a:extLst>
          </p:cNvPr>
          <p:cNvSpPr txBox="1">
            <a:spLocks noChangeArrowheads="1"/>
          </p:cNvSpPr>
          <p:nvPr/>
        </p:nvSpPr>
        <p:spPr bwMode="auto">
          <a:xfrm>
            <a:off x="1208088" y="2180876"/>
            <a:ext cx="6150367" cy="118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10000"/>
              </a:lnSpc>
            </a:pPr>
            <a:r>
              <a:rPr lang="nl-NL" altLang="nl-BE" sz="2200" dirty="0">
                <a:latin typeface="Segoe UI" panose="020B0502040204020203" pitchFamily="34" charset="0"/>
                <a:cs typeface="Segoe UI" panose="020B0502040204020203" pitchFamily="34" charset="0"/>
              </a:rPr>
              <a:t>Leg </a:t>
            </a:r>
            <a:r>
              <a:rPr lang="nl-NL" altLang="nl-BE" sz="2200" b="1" dirty="0">
                <a:latin typeface="Segoe UI" panose="020B0502040204020203" pitchFamily="34" charset="0"/>
                <a:cs typeface="Segoe UI" panose="020B0502040204020203" pitchFamily="34" charset="0"/>
              </a:rPr>
              <a:t>jouw</a:t>
            </a:r>
            <a:r>
              <a:rPr lang="nl-NL" altLang="nl-BE" sz="2200" dirty="0">
                <a:latin typeface="Segoe UI" panose="020B0502040204020203" pitchFamily="34" charset="0"/>
                <a:cs typeface="Segoe UI" panose="020B0502040204020203" pitchFamily="34" charset="0"/>
              </a:rPr>
              <a:t> </a:t>
            </a:r>
            <a:r>
              <a:rPr lang="nl-NL" altLang="nl-BE" sz="2200" b="1" dirty="0">
                <a:latin typeface="Segoe UI" panose="020B0502040204020203" pitchFamily="34" charset="0"/>
                <a:cs typeface="Segoe UI" panose="020B0502040204020203" pitchFamily="34" charset="0"/>
              </a:rPr>
              <a:t>competenties en interesses </a:t>
            </a:r>
            <a:r>
              <a:rPr lang="nl-NL" altLang="nl-BE" sz="2200" dirty="0">
                <a:latin typeface="Segoe UI" panose="020B0502040204020203" pitchFamily="34" charset="0"/>
                <a:cs typeface="Segoe UI" panose="020B0502040204020203" pitchFamily="34" charset="0"/>
              </a:rPr>
              <a:t>naast de vereisten voor elk beroepsprofiel. </a:t>
            </a:r>
          </a:p>
          <a:p>
            <a:pPr>
              <a:lnSpc>
                <a:spcPct val="110000"/>
              </a:lnSpc>
            </a:pPr>
            <a:r>
              <a:rPr lang="nl-NL" altLang="nl-BE" sz="2200" dirty="0">
                <a:latin typeface="Segoe UI" panose="020B0502040204020203" pitchFamily="34" charset="0"/>
                <a:cs typeface="Segoe UI" panose="020B0502040204020203" pitchFamily="34" charset="0"/>
                <a:sym typeface="Wingdings" panose="05000000000000000000" pitchFamily="2" charset="2"/>
              </a:rPr>
              <a:t> </a:t>
            </a:r>
            <a:r>
              <a:rPr lang="nl-NL" altLang="nl-BE" sz="2200" dirty="0">
                <a:latin typeface="Segoe UI" panose="020B0502040204020203" pitchFamily="34" charset="0"/>
                <a:cs typeface="Segoe UI" panose="020B0502040204020203" pitchFamily="34" charset="0"/>
              </a:rPr>
              <a:t>Wat is je beste </a:t>
            </a:r>
            <a:r>
              <a:rPr lang="nl-NL" altLang="nl-BE" sz="2200" b="1" dirty="0">
                <a:latin typeface="Segoe UI" panose="020B0502040204020203" pitchFamily="34" charset="0"/>
                <a:cs typeface="Segoe UI" panose="020B0502040204020203" pitchFamily="34" charset="0"/>
              </a:rPr>
              <a:t>match</a:t>
            </a:r>
            <a:r>
              <a:rPr lang="nl-NL" altLang="nl-BE" sz="2200" dirty="0">
                <a:latin typeface="Segoe UI" panose="020B0502040204020203" pitchFamily="34" charset="0"/>
                <a:cs typeface="Segoe UI" panose="020B0502040204020203" pitchFamily="34" charset="0"/>
              </a:rPr>
              <a:t>? Lees er meer over.</a:t>
            </a:r>
          </a:p>
        </p:txBody>
      </p:sp>
      <p:pic>
        <p:nvPicPr>
          <p:cNvPr id="8" name="Picture 18" descr="Daimler Brand &amp; Design Navigator">
            <a:extLst>
              <a:ext uri="{FF2B5EF4-FFF2-40B4-BE49-F238E27FC236}">
                <a16:creationId xmlns:a16="http://schemas.microsoft.com/office/drawing/2014/main" id="{7979B475-EBF5-DD26-25F0-41B5BB29ECB3}"/>
              </a:ext>
            </a:extLst>
          </p:cNvPr>
          <p:cNvPicPr>
            <a:picLocks noChangeAspect="1" noChangeArrowheads="1"/>
          </p:cNvPicPr>
          <p:nvPr/>
        </p:nvPicPr>
        <p:blipFill rotWithShape="1">
          <a:blip r:embed="rId7">
            <a:duotone>
              <a:schemeClr val="accent1">
                <a:shade val="45000"/>
                <a:satMod val="135000"/>
              </a:schemeClr>
              <a:prstClr val="white"/>
            </a:duotone>
          </a:blip>
          <a:srcRect l="25674" t="10029" r="25882" b="16327"/>
          <a:stretch/>
        </p:blipFill>
        <p:spPr bwMode="auto">
          <a:xfrm>
            <a:off x="165350" y="235930"/>
            <a:ext cx="561328" cy="568880"/>
          </a:xfrm>
          <a:prstGeom prst="rect">
            <a:avLst/>
          </a:prstGeom>
          <a:noFill/>
        </p:spPr>
      </p:pic>
      <p:pic>
        <p:nvPicPr>
          <p:cNvPr id="13" name="Afbeelding 12">
            <a:extLst>
              <a:ext uri="{FF2B5EF4-FFF2-40B4-BE49-F238E27FC236}">
                <a16:creationId xmlns:a16="http://schemas.microsoft.com/office/drawing/2014/main" id="{B54CE090-7454-6AC9-EBAD-1545B3C6E826}"/>
              </a:ext>
            </a:extLst>
          </p:cNvPr>
          <p:cNvPicPr>
            <a:picLocks noChangeAspect="1"/>
          </p:cNvPicPr>
          <p:nvPr/>
        </p:nvPicPr>
        <p:blipFill>
          <a:blip r:embed="rId8">
            <a:duotone>
              <a:schemeClr val="accent1">
                <a:shade val="45000"/>
                <a:satMod val="135000"/>
              </a:schemeClr>
              <a:prstClr val="white"/>
            </a:duotone>
          </a:blip>
          <a:stretch>
            <a:fillRect/>
          </a:stretch>
        </p:blipFill>
        <p:spPr>
          <a:xfrm>
            <a:off x="9835128" y="3119677"/>
            <a:ext cx="2297568" cy="2101092"/>
          </a:xfrm>
          <a:prstGeom prst="rect">
            <a:avLst/>
          </a:prstGeom>
        </p:spPr>
      </p:pic>
      <p:pic>
        <p:nvPicPr>
          <p:cNvPr id="19" name="Afbeelding 18">
            <a:extLst>
              <a:ext uri="{FF2B5EF4-FFF2-40B4-BE49-F238E27FC236}">
                <a16:creationId xmlns:a16="http://schemas.microsoft.com/office/drawing/2014/main" id="{DA772127-961B-FA5E-5784-496D52A88912}"/>
              </a:ext>
            </a:extLst>
          </p:cNvPr>
          <p:cNvPicPr>
            <a:picLocks noChangeAspect="1"/>
          </p:cNvPicPr>
          <p:nvPr/>
        </p:nvPicPr>
        <p:blipFill>
          <a:blip r:embed="rId9">
            <a:duotone>
              <a:schemeClr val="accent1">
                <a:shade val="45000"/>
                <a:satMod val="135000"/>
              </a:schemeClr>
              <a:prstClr val="white"/>
            </a:duotone>
          </a:blip>
          <a:stretch>
            <a:fillRect/>
          </a:stretch>
        </p:blipFill>
        <p:spPr>
          <a:xfrm>
            <a:off x="7070285" y="2617706"/>
            <a:ext cx="1767519" cy="1977489"/>
          </a:xfrm>
          <a:prstGeom prst="rect">
            <a:avLst/>
          </a:prstGeom>
        </p:spPr>
      </p:pic>
      <p:pic>
        <p:nvPicPr>
          <p:cNvPr id="20" name="Afbeelding 19">
            <a:extLst>
              <a:ext uri="{FF2B5EF4-FFF2-40B4-BE49-F238E27FC236}">
                <a16:creationId xmlns:a16="http://schemas.microsoft.com/office/drawing/2014/main" id="{2C8C3EBD-D818-F245-9153-1C300A86A01E}"/>
              </a:ext>
            </a:extLst>
          </p:cNvPr>
          <p:cNvPicPr>
            <a:picLocks noChangeAspect="1"/>
          </p:cNvPicPr>
          <p:nvPr/>
        </p:nvPicPr>
        <p:blipFill>
          <a:blip r:embed="rId10">
            <a:duotone>
              <a:schemeClr val="accent1">
                <a:shade val="45000"/>
                <a:satMod val="135000"/>
              </a:schemeClr>
              <a:prstClr val="white"/>
            </a:duotone>
          </a:blip>
          <a:stretch>
            <a:fillRect/>
          </a:stretch>
        </p:blipFill>
        <p:spPr>
          <a:xfrm>
            <a:off x="165350" y="913349"/>
            <a:ext cx="538352" cy="549772"/>
          </a:xfrm>
          <a:prstGeom prst="rect">
            <a:avLst/>
          </a:prstGeom>
        </p:spPr>
      </p:pic>
      <p:sp>
        <p:nvSpPr>
          <p:cNvPr id="2" name="Tekstvak 1">
            <a:extLst>
              <a:ext uri="{FF2B5EF4-FFF2-40B4-BE49-F238E27FC236}">
                <a16:creationId xmlns:a16="http://schemas.microsoft.com/office/drawing/2014/main" id="{1EB72430-443E-0DAB-E88C-A701F878DA08}"/>
              </a:ext>
            </a:extLst>
          </p:cNvPr>
          <p:cNvSpPr txBox="1"/>
          <p:nvPr/>
        </p:nvSpPr>
        <p:spPr>
          <a:xfrm>
            <a:off x="6608938" y="4498838"/>
            <a:ext cx="3390108" cy="492443"/>
          </a:xfrm>
          <a:prstGeom prst="rect">
            <a:avLst/>
          </a:prstGeom>
          <a:noFill/>
        </p:spPr>
        <p:txBody>
          <a:bodyPr wrap="square" rtlCol="0">
            <a:spAutoFit/>
          </a:bodyPr>
          <a:lstStyle/>
          <a:p>
            <a:r>
              <a:rPr lang="nl-NL" sz="2600" dirty="0">
                <a:solidFill>
                  <a:srgbClr val="F5675A"/>
                </a:solidFill>
              </a:rPr>
              <a:t>Kwaliteitscontroleur</a:t>
            </a:r>
            <a:endParaRPr lang="nl-BE" sz="2600" dirty="0">
              <a:solidFill>
                <a:srgbClr val="F5675A"/>
              </a:solidFill>
            </a:endParaRPr>
          </a:p>
        </p:txBody>
      </p:sp>
      <p:sp>
        <p:nvSpPr>
          <p:cNvPr id="3" name="Tekstvak 2">
            <a:extLst>
              <a:ext uri="{FF2B5EF4-FFF2-40B4-BE49-F238E27FC236}">
                <a16:creationId xmlns:a16="http://schemas.microsoft.com/office/drawing/2014/main" id="{07521F17-8DFC-3742-69E3-8D1420A1571B}"/>
              </a:ext>
            </a:extLst>
          </p:cNvPr>
          <p:cNvSpPr txBox="1"/>
          <p:nvPr/>
        </p:nvSpPr>
        <p:spPr>
          <a:xfrm>
            <a:off x="8427640" y="1956141"/>
            <a:ext cx="3390108" cy="492443"/>
          </a:xfrm>
          <a:prstGeom prst="rect">
            <a:avLst/>
          </a:prstGeom>
          <a:noFill/>
        </p:spPr>
        <p:txBody>
          <a:bodyPr wrap="square" rtlCol="0">
            <a:spAutoFit/>
          </a:bodyPr>
          <a:lstStyle/>
          <a:p>
            <a:r>
              <a:rPr lang="nl-NL" sz="2600" dirty="0">
                <a:solidFill>
                  <a:srgbClr val="F5675A"/>
                </a:solidFill>
              </a:rPr>
              <a:t>Milieucoördinator</a:t>
            </a:r>
            <a:endParaRPr lang="nl-BE" sz="2600" dirty="0">
              <a:solidFill>
                <a:srgbClr val="F5675A"/>
              </a:solidFill>
            </a:endParaRPr>
          </a:p>
        </p:txBody>
      </p:sp>
      <p:sp>
        <p:nvSpPr>
          <p:cNvPr id="4" name="Tekstvak 3">
            <a:extLst>
              <a:ext uri="{FF2B5EF4-FFF2-40B4-BE49-F238E27FC236}">
                <a16:creationId xmlns:a16="http://schemas.microsoft.com/office/drawing/2014/main" id="{1D1C97F2-0E89-225A-89D0-DB798FC19F68}"/>
              </a:ext>
            </a:extLst>
          </p:cNvPr>
          <p:cNvSpPr txBox="1"/>
          <p:nvPr/>
        </p:nvSpPr>
        <p:spPr>
          <a:xfrm>
            <a:off x="9112830" y="5001285"/>
            <a:ext cx="3079170" cy="492443"/>
          </a:xfrm>
          <a:prstGeom prst="rect">
            <a:avLst/>
          </a:prstGeom>
          <a:noFill/>
        </p:spPr>
        <p:txBody>
          <a:bodyPr wrap="square" rtlCol="0">
            <a:spAutoFit/>
          </a:bodyPr>
          <a:lstStyle/>
          <a:p>
            <a:pPr algn="r"/>
            <a:r>
              <a:rPr lang="nl-NL" sz="2600" dirty="0">
                <a:solidFill>
                  <a:srgbClr val="F5675A"/>
                </a:solidFill>
              </a:rPr>
              <a:t>IT-verantwoordelijke</a:t>
            </a:r>
            <a:endParaRPr lang="nl-BE" sz="2600" dirty="0">
              <a:solidFill>
                <a:srgbClr val="F5675A"/>
              </a:solidFill>
            </a:endParaRPr>
          </a:p>
        </p:txBody>
      </p:sp>
      <p:sp>
        <p:nvSpPr>
          <p:cNvPr id="16" name="Tekstvak 15">
            <a:extLst>
              <a:ext uri="{FF2B5EF4-FFF2-40B4-BE49-F238E27FC236}">
                <a16:creationId xmlns:a16="http://schemas.microsoft.com/office/drawing/2014/main" id="{8C923DDB-E4EE-5BE4-A916-7D02B4D0D221}"/>
              </a:ext>
            </a:extLst>
          </p:cNvPr>
          <p:cNvSpPr txBox="1"/>
          <p:nvPr/>
        </p:nvSpPr>
        <p:spPr>
          <a:xfrm>
            <a:off x="6192898" y="5560767"/>
            <a:ext cx="5624850" cy="892552"/>
          </a:xfrm>
          <a:prstGeom prst="rect">
            <a:avLst/>
          </a:prstGeom>
          <a:noFill/>
        </p:spPr>
        <p:txBody>
          <a:bodyPr wrap="square" rtlCol="0">
            <a:spAutoFit/>
          </a:bodyPr>
          <a:lstStyle/>
          <a:p>
            <a:r>
              <a:rPr lang="nl-NL" sz="2600" dirty="0">
                <a:solidFill>
                  <a:srgbClr val="F5675A"/>
                </a:solidFill>
              </a:rPr>
              <a:t>Research &amp; Development</a:t>
            </a:r>
            <a:br>
              <a:rPr lang="nl-NL" sz="2600" dirty="0">
                <a:solidFill>
                  <a:srgbClr val="F5675A"/>
                </a:solidFill>
              </a:rPr>
            </a:br>
            <a:r>
              <a:rPr lang="nl-NL" sz="2600" dirty="0">
                <a:solidFill>
                  <a:srgbClr val="F5675A"/>
                </a:solidFill>
              </a:rPr>
              <a:t>Productontwikkelaar</a:t>
            </a:r>
            <a:endParaRPr lang="nl-BE" sz="2600" dirty="0">
              <a:solidFill>
                <a:srgbClr val="F5675A"/>
              </a:solidFill>
            </a:endParaRPr>
          </a:p>
        </p:txBody>
      </p:sp>
      <p:sp>
        <p:nvSpPr>
          <p:cNvPr id="23" name="Tekstvak 22">
            <a:extLst>
              <a:ext uri="{FF2B5EF4-FFF2-40B4-BE49-F238E27FC236}">
                <a16:creationId xmlns:a16="http://schemas.microsoft.com/office/drawing/2014/main" id="{1263D26F-A285-8614-D56E-A05E01203909}"/>
              </a:ext>
            </a:extLst>
          </p:cNvPr>
          <p:cNvSpPr txBox="1"/>
          <p:nvPr/>
        </p:nvSpPr>
        <p:spPr>
          <a:xfrm>
            <a:off x="2636998" y="5888822"/>
            <a:ext cx="3849589" cy="892552"/>
          </a:xfrm>
          <a:prstGeom prst="rect">
            <a:avLst/>
          </a:prstGeom>
          <a:noFill/>
        </p:spPr>
        <p:txBody>
          <a:bodyPr wrap="square" rtlCol="0">
            <a:spAutoFit/>
          </a:bodyPr>
          <a:lstStyle/>
          <a:p>
            <a:r>
              <a:rPr lang="nl-NL" sz="2600" dirty="0">
                <a:solidFill>
                  <a:srgbClr val="F5675A"/>
                </a:solidFill>
              </a:rPr>
              <a:t>Storings- of onderhoudstechnieker</a:t>
            </a:r>
            <a:endParaRPr lang="nl-BE" sz="2600" dirty="0">
              <a:solidFill>
                <a:srgbClr val="F5675A"/>
              </a:solidFill>
            </a:endParaRPr>
          </a:p>
        </p:txBody>
      </p:sp>
      <p:sp>
        <p:nvSpPr>
          <p:cNvPr id="25" name="Tekstvak 24">
            <a:extLst>
              <a:ext uri="{FF2B5EF4-FFF2-40B4-BE49-F238E27FC236}">
                <a16:creationId xmlns:a16="http://schemas.microsoft.com/office/drawing/2014/main" id="{FB3407D7-55EE-8689-DA13-B605F4BD9666}"/>
              </a:ext>
            </a:extLst>
          </p:cNvPr>
          <p:cNvSpPr txBox="1"/>
          <p:nvPr/>
        </p:nvSpPr>
        <p:spPr>
          <a:xfrm>
            <a:off x="165350" y="4827908"/>
            <a:ext cx="3390108" cy="492443"/>
          </a:xfrm>
          <a:prstGeom prst="rect">
            <a:avLst/>
          </a:prstGeom>
          <a:noFill/>
        </p:spPr>
        <p:txBody>
          <a:bodyPr wrap="square" rtlCol="0">
            <a:spAutoFit/>
          </a:bodyPr>
          <a:lstStyle/>
          <a:p>
            <a:r>
              <a:rPr lang="nl-NL" sz="2600" dirty="0">
                <a:solidFill>
                  <a:srgbClr val="F5675A"/>
                </a:solidFill>
              </a:rPr>
              <a:t>Procesingenieur</a:t>
            </a:r>
            <a:endParaRPr lang="nl-BE" sz="2600" dirty="0">
              <a:solidFill>
                <a:srgbClr val="F5675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tekst 3">
            <a:extLst>
              <a:ext uri="{FF2B5EF4-FFF2-40B4-BE49-F238E27FC236}">
                <a16:creationId xmlns:a16="http://schemas.microsoft.com/office/drawing/2014/main" id="{4FFE5165-78DC-8F3D-92D3-4CC1745861FF}"/>
              </a:ext>
            </a:extLst>
          </p:cNvPr>
          <p:cNvSpPr>
            <a:spLocks noGrp="1" noChangeArrowheads="1"/>
          </p:cNvSpPr>
          <p:nvPr>
            <p:ph type="body" sz="quarter" idx="14"/>
          </p:nvPr>
        </p:nvSpPr>
        <p:spPr bwMode="auto">
          <a:xfrm>
            <a:off x="1031875" y="520700"/>
            <a:ext cx="10128250" cy="133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BE" sz="6000" dirty="0">
                <a:latin typeface="Segoe UI" panose="020B0502040204020203" pitchFamily="34" charset="0"/>
                <a:cs typeface="Segoe UI" panose="020B0502040204020203" pitchFamily="34" charset="0"/>
              </a:rPr>
              <a:t>TIME TO TALK</a:t>
            </a:r>
            <a:endParaRPr lang="nl-BE" altLang="nl-BE" sz="6000" dirty="0">
              <a:latin typeface="Segoe UI" panose="020B0502040204020203" pitchFamily="34" charset="0"/>
              <a:cs typeface="Segoe UI" panose="020B0502040204020203" pitchFamily="34" charset="0"/>
            </a:endParaRPr>
          </a:p>
        </p:txBody>
      </p:sp>
      <p:sp>
        <p:nvSpPr>
          <p:cNvPr id="2" name="Tekstvak 1">
            <a:extLst>
              <a:ext uri="{FF2B5EF4-FFF2-40B4-BE49-F238E27FC236}">
                <a16:creationId xmlns:a16="http://schemas.microsoft.com/office/drawing/2014/main" id="{B0DC87A5-AC9B-22A5-88C7-5942A05D9AC6}"/>
              </a:ext>
            </a:extLst>
          </p:cNvPr>
          <p:cNvSpPr txBox="1"/>
          <p:nvPr/>
        </p:nvSpPr>
        <p:spPr>
          <a:xfrm>
            <a:off x="1149350" y="1855788"/>
            <a:ext cx="10963275" cy="4124325"/>
          </a:xfrm>
          <a:prstGeom prst="rect">
            <a:avLst/>
          </a:prstGeom>
          <a:noFill/>
        </p:spPr>
        <p:txBody>
          <a:bodyPr>
            <a:spAutoFit/>
          </a:bodyPr>
          <a:lstStyle/>
          <a:p>
            <a:pPr>
              <a:lnSpc>
                <a:spcPct val="120000"/>
              </a:lnSpc>
              <a:defRPr/>
            </a:pPr>
            <a:r>
              <a:rPr lang="nl-NL" sz="3000" dirty="0">
                <a:latin typeface="Segoe UI" panose="020B0502040204020203" pitchFamily="34" charset="0"/>
                <a:cs typeface="Segoe UI" panose="020B0502040204020203" pitchFamily="34" charset="0"/>
              </a:rPr>
              <a:t>Bespreek </a:t>
            </a:r>
            <a:r>
              <a:rPr lang="nl-NL" sz="3000" b="1" dirty="0">
                <a:latin typeface="Segoe UI" panose="020B0502040204020203" pitchFamily="34" charset="0"/>
                <a:cs typeface="Segoe UI" panose="020B0502040204020203" pitchFamily="34" charset="0"/>
              </a:rPr>
              <a:t>jouw gekozen beroepsprofiel </a:t>
            </a:r>
            <a:r>
              <a:rPr lang="nl-NL" sz="3000" dirty="0">
                <a:latin typeface="Segoe UI" panose="020B0502040204020203" pitchFamily="34" charset="0"/>
                <a:cs typeface="Segoe UI" panose="020B0502040204020203" pitchFamily="34" charset="0"/>
              </a:rPr>
              <a:t>met je teamleden.</a:t>
            </a:r>
          </a:p>
          <a:p>
            <a:pPr>
              <a:lnSpc>
                <a:spcPct val="120000"/>
              </a:lnSpc>
              <a:defRPr/>
            </a:pPr>
            <a:endParaRPr lang="nl-NL" sz="2200" dirty="0">
              <a:latin typeface="Segoe UI" panose="020B0502040204020203" pitchFamily="34" charset="0"/>
              <a:cs typeface="Segoe UI" panose="020B0502040204020203" pitchFamily="34" charset="0"/>
            </a:endParaRPr>
          </a:p>
          <a:p>
            <a:pPr marL="285750" indent="-285750">
              <a:lnSpc>
                <a:spcPct val="120000"/>
              </a:lnSpc>
              <a:buFontTx/>
              <a:buChar char="-"/>
              <a:defRPr/>
            </a:pPr>
            <a:r>
              <a:rPr lang="nl-NL" sz="2200" dirty="0">
                <a:latin typeface="Segoe UI" panose="020B0502040204020203" pitchFamily="34" charset="0"/>
                <a:cs typeface="Segoe UI" panose="020B0502040204020203" pitchFamily="34" charset="0"/>
              </a:rPr>
              <a:t>Is er een match? Zie je jezelf in die job? Wat houd de job in? Had je er al over nagedacht?</a:t>
            </a:r>
          </a:p>
          <a:p>
            <a:pPr marL="285750" indent="-285750">
              <a:lnSpc>
                <a:spcPct val="120000"/>
              </a:lnSpc>
              <a:buFontTx/>
              <a:buChar char="-"/>
              <a:defRPr/>
            </a:pPr>
            <a:r>
              <a:rPr lang="nl-NL" sz="2200" dirty="0">
                <a:latin typeface="Segoe UI" panose="020B0502040204020203" pitchFamily="34" charset="0"/>
                <a:cs typeface="Segoe UI" panose="020B0502040204020203" pitchFamily="34" charset="0"/>
              </a:rPr>
              <a:t>Heb je de job/studiekeuze die je voor ogen hebt al afgetoetst met je talenten?</a:t>
            </a:r>
          </a:p>
          <a:p>
            <a:pPr marL="285750" indent="-285750">
              <a:lnSpc>
                <a:spcPct val="120000"/>
              </a:lnSpc>
              <a:buFontTx/>
              <a:buChar char="-"/>
              <a:defRPr/>
            </a:pPr>
            <a:r>
              <a:rPr lang="nl-NL" sz="2200" dirty="0">
                <a:latin typeface="Segoe UI" panose="020B0502040204020203" pitchFamily="34" charset="0"/>
                <a:cs typeface="Segoe UI" panose="020B0502040204020203" pitchFamily="34" charset="0"/>
              </a:rPr>
              <a:t>Is de studierichting die je nu volgt een goede voorbereiding op je toekomst?</a:t>
            </a:r>
          </a:p>
          <a:p>
            <a:pPr marL="285750" indent="-285750">
              <a:lnSpc>
                <a:spcPct val="120000"/>
              </a:lnSpc>
              <a:buFontTx/>
              <a:buChar char="-"/>
              <a:defRPr/>
            </a:pPr>
            <a:r>
              <a:rPr lang="nl-NL" sz="2200" dirty="0">
                <a:latin typeface="Segoe UI" panose="020B0502040204020203" pitchFamily="34" charset="0"/>
                <a:cs typeface="Segoe UI" panose="020B0502040204020203" pitchFamily="34" charset="0"/>
              </a:rPr>
              <a:t>Welke drempels ondervind je bij het maken van je keuze?</a:t>
            </a:r>
          </a:p>
          <a:p>
            <a:pPr marL="285750" indent="-285750">
              <a:lnSpc>
                <a:spcPct val="120000"/>
              </a:lnSpc>
              <a:buFontTx/>
              <a:buChar char="-"/>
              <a:defRPr/>
            </a:pPr>
            <a:r>
              <a:rPr lang="nl-NL" sz="2200" dirty="0">
                <a:latin typeface="Segoe UI" panose="020B0502040204020203" pitchFamily="34" charset="0"/>
                <a:cs typeface="Segoe UI" panose="020B0502040204020203" pitchFamily="34" charset="0"/>
              </a:rPr>
              <a:t>…</a:t>
            </a:r>
          </a:p>
          <a:p>
            <a:pPr marL="285750" indent="-285750">
              <a:lnSpc>
                <a:spcPct val="120000"/>
              </a:lnSpc>
              <a:buFontTx/>
              <a:buChar char="-"/>
              <a:defRPr/>
            </a:pPr>
            <a:endParaRPr lang="nl-NL" dirty="0">
              <a:latin typeface="Segoe UI" panose="020B0502040204020203" pitchFamily="34" charset="0"/>
              <a:cs typeface="Segoe UI" panose="020B0502040204020203" pitchFamily="34" charset="0"/>
            </a:endParaRPr>
          </a:p>
          <a:p>
            <a:pPr marL="285750" indent="-285750">
              <a:lnSpc>
                <a:spcPct val="120000"/>
              </a:lnSpc>
              <a:buFontTx/>
              <a:buChar char="-"/>
              <a:defRPr/>
            </a:pPr>
            <a:endParaRPr lang="nl-NL" dirty="0">
              <a:latin typeface="Segoe UI" panose="020B0502040204020203" pitchFamily="34" charset="0"/>
              <a:cs typeface="Segoe UI" panose="020B0502040204020203" pitchFamily="34" charset="0"/>
            </a:endParaRPr>
          </a:p>
        </p:txBody>
      </p:sp>
      <p:pic>
        <p:nvPicPr>
          <p:cNvPr id="12" name="Afbeelding 11">
            <a:extLst>
              <a:ext uri="{FF2B5EF4-FFF2-40B4-BE49-F238E27FC236}">
                <a16:creationId xmlns:a16="http://schemas.microsoft.com/office/drawing/2014/main" id="{CC636BBB-9A7B-308E-15CC-A808E61D1760}"/>
              </a:ext>
            </a:extLst>
          </p:cNvPr>
          <p:cNvPicPr>
            <a:picLocks noChangeAspect="1"/>
          </p:cNvPicPr>
          <p:nvPr/>
        </p:nvPicPr>
        <p:blipFill>
          <a:blip r:embed="rId3">
            <a:duotone>
              <a:schemeClr val="accent1">
                <a:shade val="45000"/>
                <a:satMod val="135000"/>
              </a:schemeClr>
              <a:prstClr val="white"/>
            </a:duotone>
          </a:blip>
          <a:stretch>
            <a:fillRect/>
          </a:stretch>
        </p:blipFill>
        <p:spPr>
          <a:xfrm>
            <a:off x="165350" y="416382"/>
            <a:ext cx="543596" cy="405627"/>
          </a:xfrm>
          <a:prstGeom prst="rect">
            <a:avLst/>
          </a:prstGeom>
        </p:spPr>
      </p:pic>
      <p:pic>
        <p:nvPicPr>
          <p:cNvPr id="6" name="Afbeelding 5">
            <a:extLst>
              <a:ext uri="{FF2B5EF4-FFF2-40B4-BE49-F238E27FC236}">
                <a16:creationId xmlns:a16="http://schemas.microsoft.com/office/drawing/2014/main" id="{5DD13E29-25DD-C2FF-7E34-AD7776F9573B}"/>
              </a:ext>
            </a:extLst>
          </p:cNvPr>
          <p:cNvPicPr>
            <a:picLocks noChangeAspect="1"/>
          </p:cNvPicPr>
          <p:nvPr/>
        </p:nvPicPr>
        <p:blipFill>
          <a:blip r:embed="rId4">
            <a:duotone>
              <a:schemeClr val="accent1">
                <a:shade val="45000"/>
                <a:satMod val="135000"/>
              </a:schemeClr>
              <a:prstClr val="white"/>
            </a:duotone>
          </a:blip>
          <a:stretch>
            <a:fillRect/>
          </a:stretch>
        </p:blipFill>
        <p:spPr>
          <a:xfrm>
            <a:off x="165350" y="913349"/>
            <a:ext cx="538352" cy="5497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tekst 3">
            <a:extLst>
              <a:ext uri="{FF2B5EF4-FFF2-40B4-BE49-F238E27FC236}">
                <a16:creationId xmlns:a16="http://schemas.microsoft.com/office/drawing/2014/main" id="{059A1DE0-002F-6CAF-FACC-6BAF49BF0FEF}"/>
              </a:ext>
            </a:extLst>
          </p:cNvPr>
          <p:cNvSpPr txBox="1">
            <a:spLocks noChangeArrowheads="1"/>
          </p:cNvSpPr>
          <p:nvPr/>
        </p:nvSpPr>
        <p:spPr bwMode="auto">
          <a:xfrm>
            <a:off x="1031875" y="520700"/>
            <a:ext cx="101282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nl-NL" altLang="nl-BE" sz="6000" b="1">
                <a:solidFill>
                  <a:srgbClr val="F5675A"/>
                </a:solidFill>
                <a:latin typeface="Segoe UI" panose="020B0502040204020203" pitchFamily="34" charset="0"/>
                <a:cs typeface="Segoe UI" panose="020B0502040204020203" pitchFamily="34" charset="0"/>
              </a:rPr>
              <a:t>STUDEREN</a:t>
            </a:r>
            <a:endParaRPr lang="nl-BE" altLang="nl-BE" sz="6000" b="1">
              <a:solidFill>
                <a:srgbClr val="F5675A"/>
              </a:solidFill>
              <a:latin typeface="Segoe UI" panose="020B0502040204020203" pitchFamily="34" charset="0"/>
              <a:cs typeface="Segoe UI" panose="020B0502040204020203" pitchFamily="34" charset="0"/>
            </a:endParaRPr>
          </a:p>
        </p:txBody>
      </p:sp>
      <p:pic>
        <p:nvPicPr>
          <p:cNvPr id="7" name="Afbeelding 6">
            <a:extLst>
              <a:ext uri="{FF2B5EF4-FFF2-40B4-BE49-F238E27FC236}">
                <a16:creationId xmlns:a16="http://schemas.microsoft.com/office/drawing/2014/main" id="{22190846-2FEE-5579-4BD3-8813A1CBFAEF}"/>
              </a:ext>
            </a:extLst>
          </p:cNvPr>
          <p:cNvPicPr>
            <a:picLocks noChangeAspect="1"/>
          </p:cNvPicPr>
          <p:nvPr/>
        </p:nvPicPr>
        <p:blipFill>
          <a:blip r:embed="rId3">
            <a:duotone>
              <a:schemeClr val="accent1">
                <a:shade val="45000"/>
                <a:satMod val="135000"/>
              </a:schemeClr>
              <a:prstClr val="white"/>
            </a:duotone>
          </a:blip>
          <a:stretch>
            <a:fillRect/>
          </a:stretch>
        </p:blipFill>
        <p:spPr>
          <a:xfrm>
            <a:off x="165350" y="913349"/>
            <a:ext cx="538352" cy="549772"/>
          </a:xfrm>
          <a:prstGeom prst="rect">
            <a:avLst/>
          </a:prstGeom>
        </p:spPr>
      </p:pic>
      <p:pic>
        <p:nvPicPr>
          <p:cNvPr id="2" name="Picture 2">
            <a:extLst>
              <a:ext uri="{FF2B5EF4-FFF2-40B4-BE49-F238E27FC236}">
                <a16:creationId xmlns:a16="http://schemas.microsoft.com/office/drawing/2014/main" id="{B172CCDF-E399-0590-B90D-CD255E94A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8859" y="1652378"/>
            <a:ext cx="1183141" cy="13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UGent Campus Kortrijk | Kortrijk">
            <a:extLst>
              <a:ext uri="{FF2B5EF4-FFF2-40B4-BE49-F238E27FC236}">
                <a16:creationId xmlns:a16="http://schemas.microsoft.com/office/drawing/2014/main" id="{EFD5A4BD-06B9-E7D4-C65B-2E2EE6501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8639" y="3922954"/>
            <a:ext cx="1503361"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ogo - KU Leuven Kulak">
            <a:extLst>
              <a:ext uri="{FF2B5EF4-FFF2-40B4-BE49-F238E27FC236}">
                <a16:creationId xmlns:a16="http://schemas.microsoft.com/office/drawing/2014/main" id="{011A0D28-B51E-DDEB-9F57-87CC518027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221" y="3207835"/>
            <a:ext cx="2539779" cy="52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D3432017-EB86-A21D-9946-BC321A1C69AB}"/>
              </a:ext>
            </a:extLst>
          </p:cNvPr>
          <p:cNvSpPr txBox="1"/>
          <p:nvPr/>
        </p:nvSpPr>
        <p:spPr>
          <a:xfrm>
            <a:off x="1069975" y="1190728"/>
            <a:ext cx="9793968" cy="4770537"/>
          </a:xfrm>
          <a:prstGeom prst="rect">
            <a:avLst/>
          </a:prstGeom>
          <a:noFill/>
        </p:spPr>
        <p:txBody>
          <a:bodyPr wrap="square">
            <a:spAutoFit/>
          </a:bodyPr>
          <a:lstStyle/>
          <a:p>
            <a:pPr eaLnBrk="1" hangingPunct="1">
              <a:spcBef>
                <a:spcPct val="0"/>
              </a:spcBef>
            </a:pPr>
            <a:endParaRPr lang="nl-NL" altLang="nl-BE" sz="1600" b="1" dirty="0">
              <a:solidFill>
                <a:srgbClr val="3C3C3C"/>
              </a:solidFill>
              <a:latin typeface="Segoe UI" panose="020B0502040204020203" pitchFamily="34" charset="0"/>
              <a:cs typeface="Segoe UI" panose="020B0502040204020203" pitchFamily="34" charset="0"/>
            </a:endParaRPr>
          </a:p>
          <a:p>
            <a:pPr eaLnBrk="1" hangingPunct="1">
              <a:spcBef>
                <a:spcPct val="0"/>
              </a:spcBef>
            </a:pPr>
            <a:r>
              <a:rPr lang="nl-NL" altLang="nl-BE" sz="1600" b="1" dirty="0">
                <a:solidFill>
                  <a:srgbClr val="3C3C3C"/>
                </a:solidFill>
                <a:latin typeface="Segoe UI" panose="020B0502040204020203" pitchFamily="34" charset="0"/>
                <a:cs typeface="Segoe UI" panose="020B0502040204020203" pitchFamily="34" charset="0"/>
              </a:rPr>
              <a:t>Professionele bachelor:</a:t>
            </a: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7"/>
              </a:rPr>
              <a:t>Agro- en biotechnologie voedingstechnologie</a:t>
            </a:r>
            <a:r>
              <a:rPr lang="nl-NL" altLang="nl-BE" sz="1600" dirty="0">
                <a:latin typeface="Segoe UI" panose="020B0502040204020203" pitchFamily="34" charset="0"/>
                <a:cs typeface="Segoe UI" panose="020B0502040204020203" pitchFamily="34" charset="0"/>
              </a:rPr>
              <a:t>  </a:t>
            </a: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8"/>
              </a:rPr>
              <a:t>Biochemie</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9"/>
              </a:rPr>
              <a:t>Voedings- en dieetkunde</a:t>
            </a:r>
            <a:endParaRPr lang="nl-NL" altLang="nl-BE" sz="1600" b="1" dirty="0">
              <a:solidFill>
                <a:srgbClr val="1783A6"/>
              </a:solidFill>
              <a:latin typeface="Segoe UI" panose="020B0502040204020203" pitchFamily="34" charset="0"/>
              <a:cs typeface="Segoe UI" panose="020B0502040204020203" pitchFamily="34" charset="0"/>
            </a:endParaRPr>
          </a:p>
          <a:p>
            <a:pPr eaLnBrk="1" hangingPunct="1">
              <a:spcBef>
                <a:spcPct val="0"/>
              </a:spcBef>
            </a:pPr>
            <a:endParaRPr lang="nl-NL" altLang="nl-BE" sz="1600" dirty="0">
              <a:latin typeface="Segoe UI" panose="020B0502040204020203" pitchFamily="34" charset="0"/>
              <a:cs typeface="Segoe UI" panose="020B0502040204020203" pitchFamily="34" charset="0"/>
            </a:endParaRPr>
          </a:p>
          <a:p>
            <a:pPr eaLnBrk="1" hangingPunct="1">
              <a:spcBef>
                <a:spcPct val="0"/>
              </a:spcBef>
            </a:pPr>
            <a:r>
              <a:rPr lang="nl-NL" altLang="nl-BE" sz="1600" b="1" dirty="0">
                <a:solidFill>
                  <a:srgbClr val="3C3C3C"/>
                </a:solidFill>
                <a:latin typeface="Segoe UI" panose="020B0502040204020203" pitchFamily="34" charset="0"/>
                <a:cs typeface="Segoe UI" panose="020B0502040204020203" pitchFamily="34" charset="0"/>
              </a:rPr>
              <a:t>Academische bachelor:</a:t>
            </a: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0"/>
              </a:rPr>
              <a:t>Bio-ingenieurswetenschappen: chemie- en voedingstechnologie</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1"/>
              </a:rPr>
              <a:t>Biowetenschappen</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2"/>
              </a:rPr>
              <a:t>Industriële wetenschappen: chemie</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3"/>
              </a:rPr>
              <a:t>Industriële wetenschappen: verpakkingstechnologie</a:t>
            </a:r>
            <a:endParaRPr lang="nl-NL" altLang="nl-BE" sz="1600" b="1" dirty="0">
              <a:solidFill>
                <a:srgbClr val="1783A6"/>
              </a:solidFill>
              <a:latin typeface="Segoe UI" panose="020B0502040204020203" pitchFamily="34" charset="0"/>
              <a:cs typeface="Segoe UI" panose="020B0502040204020203" pitchFamily="34" charset="0"/>
            </a:endParaRPr>
          </a:p>
          <a:p>
            <a:pPr eaLnBrk="1" hangingPunct="1">
              <a:spcBef>
                <a:spcPct val="0"/>
              </a:spcBef>
            </a:pPr>
            <a:endParaRPr lang="nl-NL" altLang="nl-BE" sz="1600" dirty="0">
              <a:latin typeface="Segoe UI" panose="020B0502040204020203" pitchFamily="34" charset="0"/>
              <a:cs typeface="Segoe UI" panose="020B0502040204020203" pitchFamily="34" charset="0"/>
            </a:endParaRPr>
          </a:p>
          <a:p>
            <a:pPr eaLnBrk="1" hangingPunct="1">
              <a:spcBef>
                <a:spcPct val="0"/>
              </a:spcBef>
            </a:pPr>
            <a:r>
              <a:rPr lang="nl-NL" altLang="nl-BE" sz="1600" b="1" dirty="0">
                <a:solidFill>
                  <a:srgbClr val="3C3C3C"/>
                </a:solidFill>
                <a:latin typeface="Segoe UI" panose="020B0502040204020203" pitchFamily="34" charset="0"/>
                <a:cs typeface="Segoe UI" panose="020B0502040204020203" pitchFamily="34" charset="0"/>
              </a:rPr>
              <a:t>Master:</a:t>
            </a: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4"/>
              </a:rPr>
              <a:t>Bio-ingenieurswetenschappen Chemie en bioprocestechnologie: Voedingsbiotechnologie</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5"/>
              </a:rPr>
              <a:t>Bio-ingenieurswetenschappen: </a:t>
            </a:r>
            <a:r>
              <a:rPr lang="nl-NL" altLang="nl-BE" sz="1600" b="1" dirty="0" err="1">
                <a:solidFill>
                  <a:srgbClr val="1783A6"/>
                </a:solidFill>
                <a:latin typeface="Segoe UI" panose="020B0502040204020203" pitchFamily="34" charset="0"/>
                <a:cs typeface="Segoe UI" panose="020B0502040204020203" pitchFamily="34" charset="0"/>
                <a:hlinkClick r:id="rId15"/>
              </a:rPr>
              <a:t>levensmiddelentechnologie</a:t>
            </a:r>
            <a:r>
              <a:rPr lang="nl-NL" altLang="nl-BE" sz="1600" b="1" dirty="0" err="1">
                <a:solidFill>
                  <a:srgbClr val="1783A6"/>
                </a:solidFill>
                <a:latin typeface="Segoe UI" panose="020B0502040204020203" pitchFamily="34" charset="0"/>
                <a:cs typeface="Segoe UI" panose="020B0502040204020203" pitchFamily="34" charset="0"/>
                <a:hlinkClick r:id="rId16"/>
              </a:rPr>
              <a:t>Biowetenschappen</a:t>
            </a:r>
            <a:r>
              <a:rPr lang="nl-NL" altLang="nl-BE" sz="1600" b="1" dirty="0">
                <a:solidFill>
                  <a:srgbClr val="1783A6"/>
                </a:solidFill>
                <a:latin typeface="Segoe UI" panose="020B0502040204020203" pitchFamily="34" charset="0"/>
                <a:cs typeface="Segoe UI" panose="020B0502040204020203" pitchFamily="34" charset="0"/>
                <a:hlinkClick r:id="rId16"/>
              </a:rPr>
              <a:t> voedingsindustrie</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7"/>
              </a:rPr>
              <a:t>Biowetenschappen voedingsindustrie: voedingsmiddelentechnologie</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8"/>
              </a:rPr>
              <a:t>Industriële wetenschappen: biochemie</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19"/>
              </a:rPr>
              <a:t>Industriële wetenschappen: verpakkingstechnologie</a:t>
            </a:r>
            <a:endParaRPr lang="nl-NL" altLang="nl-BE" sz="1600" dirty="0">
              <a:latin typeface="Segoe UI" panose="020B0502040204020203" pitchFamily="34" charset="0"/>
              <a:cs typeface="Segoe UI" panose="020B0502040204020203" pitchFamily="34" charset="0"/>
            </a:endParaRPr>
          </a:p>
          <a:p>
            <a:pPr eaLnBrk="1" hangingPunct="1">
              <a:spcBef>
                <a:spcPct val="0"/>
              </a:spcBef>
              <a:buFontTx/>
              <a:buChar char="•"/>
            </a:pPr>
            <a:r>
              <a:rPr lang="nl-NL" altLang="nl-BE" sz="1600" b="1" dirty="0">
                <a:solidFill>
                  <a:srgbClr val="1783A6"/>
                </a:solidFill>
                <a:latin typeface="Segoe UI" panose="020B0502040204020203" pitchFamily="34" charset="0"/>
                <a:cs typeface="Segoe UI" panose="020B0502040204020203" pitchFamily="34" charset="0"/>
                <a:hlinkClick r:id="rId20"/>
              </a:rPr>
              <a:t>Food </a:t>
            </a:r>
            <a:r>
              <a:rPr lang="nl-NL" altLang="nl-BE" sz="1600" b="1" dirty="0" err="1">
                <a:solidFill>
                  <a:srgbClr val="1783A6"/>
                </a:solidFill>
                <a:latin typeface="Segoe UI" panose="020B0502040204020203" pitchFamily="34" charset="0"/>
                <a:cs typeface="Segoe UI" panose="020B0502040204020203" pitchFamily="34" charset="0"/>
                <a:hlinkClick r:id="rId20"/>
              </a:rPr>
              <a:t>science</a:t>
            </a:r>
            <a:r>
              <a:rPr lang="nl-NL" altLang="nl-BE" sz="1600" b="1" dirty="0">
                <a:solidFill>
                  <a:srgbClr val="1783A6"/>
                </a:solidFill>
                <a:latin typeface="Segoe UI" panose="020B0502040204020203" pitchFamily="34" charset="0"/>
                <a:cs typeface="Segoe UI" panose="020B0502040204020203" pitchFamily="34" charset="0"/>
                <a:hlinkClick r:id="rId20"/>
              </a:rPr>
              <a:t>, </a:t>
            </a:r>
            <a:r>
              <a:rPr lang="nl-NL" altLang="nl-BE" sz="1600" b="1" dirty="0" err="1">
                <a:solidFill>
                  <a:srgbClr val="1783A6"/>
                </a:solidFill>
                <a:latin typeface="Segoe UI" panose="020B0502040204020203" pitchFamily="34" charset="0"/>
                <a:cs typeface="Segoe UI" panose="020B0502040204020203" pitchFamily="34" charset="0"/>
                <a:hlinkClick r:id="rId20"/>
              </a:rPr>
              <a:t>technology</a:t>
            </a:r>
            <a:r>
              <a:rPr lang="nl-NL" altLang="nl-BE" sz="1600" b="1" dirty="0">
                <a:solidFill>
                  <a:srgbClr val="1783A6"/>
                </a:solidFill>
                <a:latin typeface="Segoe UI" panose="020B0502040204020203" pitchFamily="34" charset="0"/>
                <a:cs typeface="Segoe UI" panose="020B0502040204020203" pitchFamily="34" charset="0"/>
                <a:hlinkClick r:id="rId20"/>
              </a:rPr>
              <a:t> </a:t>
            </a:r>
            <a:r>
              <a:rPr lang="nl-NL" altLang="nl-BE" sz="1600" b="1" dirty="0" err="1">
                <a:solidFill>
                  <a:srgbClr val="1783A6"/>
                </a:solidFill>
                <a:latin typeface="Segoe UI" panose="020B0502040204020203" pitchFamily="34" charset="0"/>
                <a:cs typeface="Segoe UI" panose="020B0502040204020203" pitchFamily="34" charset="0"/>
                <a:hlinkClick r:id="rId20"/>
              </a:rPr>
              <a:t>and</a:t>
            </a:r>
            <a:r>
              <a:rPr lang="nl-NL" altLang="nl-BE" sz="1600" b="1" dirty="0">
                <a:solidFill>
                  <a:srgbClr val="1783A6"/>
                </a:solidFill>
                <a:latin typeface="Segoe UI" panose="020B0502040204020203" pitchFamily="34" charset="0"/>
                <a:cs typeface="Segoe UI" panose="020B0502040204020203" pitchFamily="34" charset="0"/>
                <a:hlinkClick r:id="rId20"/>
              </a:rPr>
              <a:t> </a:t>
            </a:r>
            <a:r>
              <a:rPr lang="nl-NL" altLang="nl-BE" sz="1600" b="1" dirty="0" err="1">
                <a:solidFill>
                  <a:srgbClr val="1783A6"/>
                </a:solidFill>
                <a:latin typeface="Segoe UI" panose="020B0502040204020203" pitchFamily="34" charset="0"/>
                <a:cs typeface="Segoe UI" panose="020B0502040204020203" pitchFamily="34" charset="0"/>
                <a:hlinkClick r:id="rId20"/>
              </a:rPr>
              <a:t>nutrition</a:t>
            </a:r>
            <a:endParaRPr lang="nl-NL" altLang="nl-BE" sz="1600" dirty="0">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persoon, muur, binnen&#10;&#10;Automatisch gegenereerde beschrijving">
            <a:extLst>
              <a:ext uri="{FF2B5EF4-FFF2-40B4-BE49-F238E27FC236}">
                <a16:creationId xmlns:a16="http://schemas.microsoft.com/office/drawing/2014/main" id="{91966F11-2EEF-B15A-C05D-A4CDA0B7A500}"/>
              </a:ext>
            </a:extLst>
          </p:cNvPr>
          <p:cNvPicPr>
            <a:picLocks noGrp="1" noChangeAspect="1"/>
          </p:cNvPicPr>
          <p:nvPr>
            <p:ph type="pic" sz="quarter" idx="11"/>
          </p:nvPr>
        </p:nvPicPr>
        <p:blipFill>
          <a:blip r:embed="rId2"/>
          <a:srcRect t="7901" b="7901"/>
          <a:stretch>
            <a:fillRect/>
          </a:stretch>
        </p:blipFill>
        <p:spPr/>
      </p:pic>
      <p:sp>
        <p:nvSpPr>
          <p:cNvPr id="7171" name="Tijdelijke aanduiding voor afbeelding 2">
            <a:extLst>
              <a:ext uri="{FF2B5EF4-FFF2-40B4-BE49-F238E27FC236}">
                <a16:creationId xmlns:a16="http://schemas.microsoft.com/office/drawing/2014/main" id="{C167114C-1027-BED1-6C5A-E621B0C9BD26}"/>
              </a:ext>
            </a:extLst>
          </p:cNvPr>
          <p:cNvSpPr>
            <a:spLocks noGrp="1" noChangeArrowheads="1"/>
          </p:cNvSpPr>
          <p:nvPr>
            <p:ph type="pic" sz="quarter" idx="13"/>
          </p:nvPr>
        </p:nvSpPr>
        <p:spPr bwMode="auto">
          <a:xfrm>
            <a:off x="10842625" y="360363"/>
            <a:ext cx="950913" cy="611187"/>
          </a:xfrm>
          <a:blipFill dpi="0" rotWithShape="1">
            <a:srcRect/>
          </a:blip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7172" name="Tijdelijke aanduiding voor tekst 3">
            <a:extLst>
              <a:ext uri="{FF2B5EF4-FFF2-40B4-BE49-F238E27FC236}">
                <a16:creationId xmlns:a16="http://schemas.microsoft.com/office/drawing/2014/main" id="{24B286F6-0687-F879-1241-FA27E1948FD8}"/>
              </a:ext>
            </a:extLst>
          </p:cNvPr>
          <p:cNvSpPr>
            <a:spLocks noGrp="1" noChangeArrowheads="1"/>
          </p:cNvSpPr>
          <p:nvPr>
            <p:ph type="body" sz="quarter" idx="14"/>
          </p:nvPr>
        </p:nvSpPr>
        <p:spPr bwMode="auto">
          <a:xfrm>
            <a:off x="8066734" y="5741082"/>
            <a:ext cx="4142014" cy="11164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BE" dirty="0"/>
              <a:t>Escape game Food Factory</a:t>
            </a:r>
            <a:br>
              <a:rPr lang="nl-NL" altLang="nl-BE" dirty="0"/>
            </a:br>
            <a:r>
              <a:rPr lang="nl-NL" altLang="nl-BE" dirty="0"/>
              <a:t>NABESPREKING</a:t>
            </a:r>
            <a:endParaRPr lang="nl-BE" altLang="nl-B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88C74-D347-902E-8596-138E93129DAC}"/>
            </a:ext>
          </a:extLst>
        </p:cNvPr>
        <p:cNvGrpSpPr/>
        <p:nvPr/>
      </p:nvGrpSpPr>
      <p:grpSpPr>
        <a:xfrm>
          <a:off x="0" y="0"/>
          <a:ext cx="0" cy="0"/>
          <a:chOff x="0" y="0"/>
          <a:chExt cx="0" cy="0"/>
        </a:xfrm>
      </p:grpSpPr>
      <p:pic>
        <p:nvPicPr>
          <p:cNvPr id="8194" name="Afbeelding 8">
            <a:extLst>
              <a:ext uri="{FF2B5EF4-FFF2-40B4-BE49-F238E27FC236}">
                <a16:creationId xmlns:a16="http://schemas.microsoft.com/office/drawing/2014/main" id="{6A2FB312-551C-13B0-F595-5956ACAF3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819">
            <a:off x="1234551" y="2300112"/>
            <a:ext cx="8151300" cy="41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jdelijke aanduiding voor tekst 3">
            <a:extLst>
              <a:ext uri="{FF2B5EF4-FFF2-40B4-BE49-F238E27FC236}">
                <a16:creationId xmlns:a16="http://schemas.microsoft.com/office/drawing/2014/main" id="{5CDFFE57-AAE9-BC95-699F-98282A7DF83E}"/>
              </a:ext>
            </a:extLst>
          </p:cNvPr>
          <p:cNvSpPr>
            <a:spLocks noGrp="1" noChangeArrowheads="1"/>
          </p:cNvSpPr>
          <p:nvPr>
            <p:ph type="body" sz="quarter" idx="14"/>
          </p:nvPr>
        </p:nvSpPr>
        <p:spPr bwMode="auto">
          <a:xfrm>
            <a:off x="1246188" y="539750"/>
            <a:ext cx="10128250" cy="442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BE" sz="6000">
                <a:latin typeface="Segoe UI" panose="020B0502040204020203" pitchFamily="34" charset="0"/>
                <a:cs typeface="Segoe UI" panose="020B0502040204020203" pitchFamily="34" charset="0"/>
              </a:rPr>
              <a:t>JOUW STRAF MOMENT</a:t>
            </a:r>
            <a:endParaRPr lang="nl-BE" altLang="nl-BE" sz="6000">
              <a:latin typeface="Segoe UI" panose="020B0502040204020203" pitchFamily="34" charset="0"/>
              <a:cs typeface="Segoe UI" panose="020B0502040204020203" pitchFamily="34" charset="0"/>
            </a:endParaRPr>
          </a:p>
        </p:txBody>
      </p:sp>
      <p:pic>
        <p:nvPicPr>
          <p:cNvPr id="1028" name="Picture 4" descr="Pen Icon Vector Art, Icons, and Graphics for Free Download">
            <a:extLst>
              <a:ext uri="{FF2B5EF4-FFF2-40B4-BE49-F238E27FC236}">
                <a16:creationId xmlns:a16="http://schemas.microsoft.com/office/drawing/2014/main" id="{5F7820E9-FD18-2B92-B503-536B91C4D869}"/>
              </a:ext>
            </a:extLst>
          </p:cNvPr>
          <p:cNvPicPr>
            <a:picLocks noChangeAspect="1" noChangeArrowheads="1"/>
          </p:cNvPicPr>
          <p:nvPr/>
        </p:nvPicPr>
        <p:blipFill rotWithShape="1">
          <a:blip r:embed="rId4">
            <a:duotone>
              <a:schemeClr val="accent1">
                <a:shade val="45000"/>
                <a:satMod val="135000"/>
              </a:schemeClr>
              <a:prstClr val="white"/>
            </a:duotone>
          </a:blip>
          <a:srcRect l="7857" t="9882" r="54810" b="5569"/>
          <a:stretch/>
        </p:blipFill>
        <p:spPr bwMode="auto">
          <a:xfrm rot="17542968">
            <a:off x="854855" y="3193015"/>
            <a:ext cx="1294042" cy="2930624"/>
          </a:xfrm>
          <a:prstGeom prst="rect">
            <a:avLst/>
          </a:prstGeom>
          <a:noFill/>
        </p:spPr>
      </p:pic>
      <p:pic>
        <p:nvPicPr>
          <p:cNvPr id="1042" name="Picture 18" descr="Daimler Brand &amp; Design Navigator">
            <a:extLst>
              <a:ext uri="{FF2B5EF4-FFF2-40B4-BE49-F238E27FC236}">
                <a16:creationId xmlns:a16="http://schemas.microsoft.com/office/drawing/2014/main" id="{3331E2A1-C026-AE40-581F-028A26B8E9DE}"/>
              </a:ext>
            </a:extLst>
          </p:cNvPr>
          <p:cNvPicPr>
            <a:picLocks noChangeAspect="1" noChangeArrowheads="1"/>
          </p:cNvPicPr>
          <p:nvPr/>
        </p:nvPicPr>
        <p:blipFill rotWithShape="1">
          <a:blip r:embed="rId5">
            <a:duotone>
              <a:schemeClr val="accent1">
                <a:shade val="45000"/>
                <a:satMod val="135000"/>
              </a:schemeClr>
              <a:prstClr val="white"/>
            </a:duotone>
          </a:blip>
          <a:srcRect l="25674" t="10029" r="25882" b="16327"/>
          <a:stretch/>
        </p:blipFill>
        <p:spPr bwMode="auto">
          <a:xfrm>
            <a:off x="165350" y="235930"/>
            <a:ext cx="561328" cy="568880"/>
          </a:xfrm>
          <a:prstGeom prst="rect">
            <a:avLst/>
          </a:prstGeom>
          <a:noFill/>
        </p:spPr>
      </p:pic>
      <p:pic>
        <p:nvPicPr>
          <p:cNvPr id="15" name="Afbeelding 14">
            <a:extLst>
              <a:ext uri="{FF2B5EF4-FFF2-40B4-BE49-F238E27FC236}">
                <a16:creationId xmlns:a16="http://schemas.microsoft.com/office/drawing/2014/main" id="{3AA50562-CD5F-8EE7-C615-7301B3965166}"/>
              </a:ext>
            </a:extLst>
          </p:cNvPr>
          <p:cNvPicPr>
            <a:picLocks noChangeAspect="1"/>
          </p:cNvPicPr>
          <p:nvPr/>
        </p:nvPicPr>
        <p:blipFill>
          <a:blip r:embed="rId6">
            <a:duotone>
              <a:schemeClr val="accent1">
                <a:shade val="45000"/>
                <a:satMod val="135000"/>
              </a:schemeClr>
              <a:prstClr val="white"/>
            </a:duotone>
          </a:blip>
          <a:stretch>
            <a:fillRect/>
          </a:stretch>
        </p:blipFill>
        <p:spPr>
          <a:xfrm>
            <a:off x="165350" y="964005"/>
            <a:ext cx="543596" cy="568880"/>
          </a:xfrm>
          <a:prstGeom prst="rect">
            <a:avLst/>
          </a:prstGeom>
        </p:spPr>
      </p:pic>
      <p:pic>
        <p:nvPicPr>
          <p:cNvPr id="8200" name="Afbeelding 17">
            <a:extLst>
              <a:ext uri="{FF2B5EF4-FFF2-40B4-BE49-F238E27FC236}">
                <a16:creationId xmlns:a16="http://schemas.microsoft.com/office/drawing/2014/main" id="{C66EBCDC-B081-9094-9525-6B13E4FDC2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02852">
            <a:off x="9875452" y="1943375"/>
            <a:ext cx="195897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Vrije vorm: vorm 22">
            <a:extLst>
              <a:ext uri="{FF2B5EF4-FFF2-40B4-BE49-F238E27FC236}">
                <a16:creationId xmlns:a16="http://schemas.microsoft.com/office/drawing/2014/main" id="{454331B5-1757-422E-9B7A-8FB2B18E4113}"/>
              </a:ext>
            </a:extLst>
          </p:cNvPr>
          <p:cNvSpPr/>
          <p:nvPr/>
        </p:nvSpPr>
        <p:spPr>
          <a:xfrm>
            <a:off x="2584662" y="5553076"/>
            <a:ext cx="2032000" cy="373062"/>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1056" name="Picture 32" descr="1 Number PNG Image Background | PNG Arts">
            <a:extLst>
              <a:ext uri="{FF2B5EF4-FFF2-40B4-BE49-F238E27FC236}">
                <a16:creationId xmlns:a16="http://schemas.microsoft.com/office/drawing/2014/main" id="{FBBFB81B-CD18-84D5-5C36-4DACD1DD8FF8}"/>
              </a:ext>
            </a:extLst>
          </p:cNvPr>
          <p:cNvPicPr>
            <a:picLocks noChangeAspect="1" noChangeArrowheads="1"/>
          </p:cNvPicPr>
          <p:nvPr/>
        </p:nvPicPr>
        <p:blipFill>
          <a:blip r:embed="rId8">
            <a:duotone>
              <a:schemeClr val="accent2">
                <a:shade val="45000"/>
                <a:satMod val="135000"/>
              </a:schemeClr>
              <a:prstClr val="white"/>
            </a:duotone>
          </a:blip>
          <a:srcRect/>
          <a:stretch>
            <a:fillRect/>
          </a:stretch>
        </p:blipFill>
        <p:spPr bwMode="auto">
          <a:xfrm>
            <a:off x="3094182" y="4343232"/>
            <a:ext cx="1061780" cy="1335728"/>
          </a:xfrm>
          <a:prstGeom prst="rect">
            <a:avLst/>
          </a:prstGeom>
          <a:noFill/>
        </p:spPr>
      </p:pic>
      <p:sp>
        <p:nvSpPr>
          <p:cNvPr id="8206" name="Tekstvak 1">
            <a:extLst>
              <a:ext uri="{FF2B5EF4-FFF2-40B4-BE49-F238E27FC236}">
                <a16:creationId xmlns:a16="http://schemas.microsoft.com/office/drawing/2014/main" id="{925683F1-FB77-EF82-7430-37C3E932B2A2}"/>
              </a:ext>
            </a:extLst>
          </p:cNvPr>
          <p:cNvSpPr txBox="1">
            <a:spLocks noChangeArrowheads="1"/>
          </p:cNvSpPr>
          <p:nvPr/>
        </p:nvSpPr>
        <p:spPr bwMode="auto">
          <a:xfrm>
            <a:off x="1431925" y="1503363"/>
            <a:ext cx="7567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tabLst>
                <a:tab pos="271463" algn="l"/>
              </a:tabLst>
            </a:pPr>
            <a:r>
              <a:rPr lang="nl-NL" altLang="nl-BE" dirty="0">
                <a:latin typeface="Segoe UI" panose="020B0502040204020203" pitchFamily="34" charset="0"/>
                <a:cs typeface="Segoe UI" panose="020B0502040204020203" pitchFamily="34" charset="0"/>
              </a:rPr>
              <a:t>1.	Noteer je </a:t>
            </a:r>
            <a:r>
              <a:rPr lang="nl-NL" altLang="nl-BE" b="1" dirty="0">
                <a:latin typeface="Segoe UI" panose="020B0502040204020203" pitchFamily="34" charset="0"/>
                <a:cs typeface="Segoe UI" panose="020B0502040204020203" pitchFamily="34" charset="0"/>
              </a:rPr>
              <a:t>‘straf moment’ </a:t>
            </a:r>
            <a:r>
              <a:rPr lang="nl-NL" altLang="nl-BE" dirty="0">
                <a:latin typeface="Segoe UI" panose="020B0502040204020203" pitchFamily="34" charset="0"/>
                <a:cs typeface="Segoe UI" panose="020B0502040204020203" pitchFamily="34" charset="0"/>
              </a:rPr>
              <a:t>links.</a:t>
            </a:r>
          </a:p>
          <a:p>
            <a:pPr>
              <a:tabLst>
                <a:tab pos="271463" algn="l"/>
              </a:tabLst>
            </a:pPr>
            <a:r>
              <a:rPr lang="nl-NL" altLang="nl-BE" dirty="0">
                <a:latin typeface="Segoe UI" panose="020B0502040204020203" pitchFamily="34" charset="0"/>
                <a:cs typeface="Segoe UI" panose="020B0502040204020203" pitchFamily="34" charset="0"/>
              </a:rPr>
              <a:t>	Maak gebruik van het </a:t>
            </a:r>
            <a:r>
              <a:rPr lang="nl-NL" altLang="nl-BE" b="1" dirty="0">
                <a:latin typeface="Segoe UI" panose="020B0502040204020203" pitchFamily="34" charset="0"/>
                <a:cs typeface="Segoe UI" panose="020B0502040204020203" pitchFamily="34" charset="0"/>
              </a:rPr>
              <a:t>grondplan</a:t>
            </a:r>
            <a:r>
              <a:rPr lang="nl-NL" altLang="nl-BE" dirty="0">
                <a:latin typeface="Segoe UI" panose="020B0502040204020203" pitchFamily="34" charset="0"/>
                <a:cs typeface="Segoe UI" panose="020B0502040204020203" pitchFamily="34" charset="0"/>
              </a:rPr>
              <a:t> en de </a:t>
            </a:r>
            <a:r>
              <a:rPr lang="nl-NL" altLang="nl-BE" b="1" dirty="0">
                <a:latin typeface="Segoe UI" panose="020B0502040204020203" pitchFamily="34" charset="0"/>
                <a:cs typeface="Segoe UI" panose="020B0502040204020203" pitchFamily="34" charset="0"/>
              </a:rPr>
              <a:t>ondersteunende vragen</a:t>
            </a:r>
            <a:r>
              <a:rPr lang="nl-NL" altLang="nl-BE"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76296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fbeelding 20">
            <a:extLst>
              <a:ext uri="{FF2B5EF4-FFF2-40B4-BE49-F238E27FC236}">
                <a16:creationId xmlns:a16="http://schemas.microsoft.com/office/drawing/2014/main" id="{CA7F1DFB-79DB-F001-8648-86349CA73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519"/>
          <a:stretch>
            <a:fillRect/>
          </a:stretch>
        </p:blipFill>
        <p:spPr bwMode="auto">
          <a:xfrm>
            <a:off x="8293100" y="1487488"/>
            <a:ext cx="39116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Afbeelding 12">
            <a:extLst>
              <a:ext uri="{FF2B5EF4-FFF2-40B4-BE49-F238E27FC236}">
                <a16:creationId xmlns:a16="http://schemas.microsoft.com/office/drawing/2014/main" id="{A84E8F71-1294-6A44-EAD2-1166AC904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2393950"/>
            <a:ext cx="43624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jdelijke aanduiding voor tekst 3">
            <a:extLst>
              <a:ext uri="{FF2B5EF4-FFF2-40B4-BE49-F238E27FC236}">
                <a16:creationId xmlns:a16="http://schemas.microsoft.com/office/drawing/2014/main" id="{9F8A68F4-696B-1C00-7F6C-5767526871AE}"/>
              </a:ext>
            </a:extLst>
          </p:cNvPr>
          <p:cNvSpPr>
            <a:spLocks noGrp="1" noChangeArrowheads="1"/>
          </p:cNvSpPr>
          <p:nvPr>
            <p:ph type="body" sz="quarter" idx="14"/>
          </p:nvPr>
        </p:nvSpPr>
        <p:spPr bwMode="auto">
          <a:xfrm>
            <a:off x="1082675" y="520700"/>
            <a:ext cx="10128250" cy="442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BE" sz="6000">
                <a:latin typeface="Segoe UI" panose="020B0502040204020203" pitchFamily="34" charset="0"/>
                <a:cs typeface="Segoe UI" panose="020B0502040204020203" pitchFamily="34" charset="0"/>
              </a:rPr>
              <a:t>INFOFICHES SPELPUZZELS</a:t>
            </a:r>
            <a:endParaRPr lang="nl-BE" altLang="nl-BE" sz="6000">
              <a:latin typeface="Segoe UI" panose="020B0502040204020203" pitchFamily="34" charset="0"/>
              <a:cs typeface="Segoe UI" panose="020B0502040204020203" pitchFamily="34" charset="0"/>
            </a:endParaRPr>
          </a:p>
        </p:txBody>
      </p:sp>
      <p:pic>
        <p:nvPicPr>
          <p:cNvPr id="1042" name="Picture 18" descr="Daimler Brand &amp; Design Navigator">
            <a:extLst>
              <a:ext uri="{FF2B5EF4-FFF2-40B4-BE49-F238E27FC236}">
                <a16:creationId xmlns:a16="http://schemas.microsoft.com/office/drawing/2014/main" id="{181B0705-9385-D589-5AD1-09DD25E1B7A6}"/>
              </a:ext>
            </a:extLst>
          </p:cNvPr>
          <p:cNvPicPr>
            <a:picLocks noChangeAspect="1" noChangeArrowheads="1"/>
          </p:cNvPicPr>
          <p:nvPr/>
        </p:nvPicPr>
        <p:blipFill rotWithShape="1">
          <a:blip r:embed="rId5">
            <a:duotone>
              <a:schemeClr val="accent1">
                <a:shade val="45000"/>
                <a:satMod val="135000"/>
              </a:schemeClr>
              <a:prstClr val="white"/>
            </a:duotone>
          </a:blip>
          <a:srcRect l="25674" t="10029" r="25882" b="16327"/>
          <a:stretch/>
        </p:blipFill>
        <p:spPr bwMode="auto">
          <a:xfrm>
            <a:off x="165350" y="235930"/>
            <a:ext cx="561328" cy="568880"/>
          </a:xfrm>
          <a:prstGeom prst="rect">
            <a:avLst/>
          </a:prstGeom>
          <a:noFill/>
        </p:spPr>
      </p:pic>
      <p:pic>
        <p:nvPicPr>
          <p:cNvPr id="10246" name="Afbeelding 2">
            <a:extLst>
              <a:ext uri="{FF2B5EF4-FFF2-40B4-BE49-F238E27FC236}">
                <a16:creationId xmlns:a16="http://schemas.microsoft.com/office/drawing/2014/main" id="{5EACDBE0-A52E-0B9D-4BD6-97524AD026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3" t="914" r="-2"/>
          <a:stretch>
            <a:fillRect/>
          </a:stretch>
        </p:blipFill>
        <p:spPr bwMode="auto">
          <a:xfrm rot="-436412">
            <a:off x="963613" y="4476750"/>
            <a:ext cx="44069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Afbeelding 5">
            <a:extLst>
              <a:ext uri="{FF2B5EF4-FFF2-40B4-BE49-F238E27FC236}">
                <a16:creationId xmlns:a16="http://schemas.microsoft.com/office/drawing/2014/main" id="{23145FAA-CDAE-F76C-1B7B-73B43E88F5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96" t="766" r="2"/>
          <a:stretch>
            <a:fillRect/>
          </a:stretch>
        </p:blipFill>
        <p:spPr bwMode="auto">
          <a:xfrm rot="1192437">
            <a:off x="4564063" y="3937000"/>
            <a:ext cx="43846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Afbeelding 10">
            <a:extLst>
              <a:ext uri="{FF2B5EF4-FFF2-40B4-BE49-F238E27FC236}">
                <a16:creationId xmlns:a16="http://schemas.microsoft.com/office/drawing/2014/main" id="{3CC37E6B-40A4-0D70-2B48-C9EF5948A7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61212">
            <a:off x="6581775" y="2628900"/>
            <a:ext cx="43624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Afbeelding 7">
            <a:extLst>
              <a:ext uri="{FF2B5EF4-FFF2-40B4-BE49-F238E27FC236}">
                <a16:creationId xmlns:a16="http://schemas.microsoft.com/office/drawing/2014/main" id="{A93BC81C-E7F9-244A-3353-839CF2ACE3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4100" y="3516313"/>
            <a:ext cx="43815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kstvak 18">
            <a:extLst>
              <a:ext uri="{FF2B5EF4-FFF2-40B4-BE49-F238E27FC236}">
                <a16:creationId xmlns:a16="http://schemas.microsoft.com/office/drawing/2014/main" id="{FEF96C70-096A-FFFF-B775-3A8EAE531611}"/>
              </a:ext>
            </a:extLst>
          </p:cNvPr>
          <p:cNvSpPr txBox="1">
            <a:spLocks noChangeArrowheads="1"/>
          </p:cNvSpPr>
          <p:nvPr/>
        </p:nvSpPr>
        <p:spPr bwMode="auto">
          <a:xfrm>
            <a:off x="1082675" y="1457325"/>
            <a:ext cx="756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tabLst>
                <a:tab pos="358775" algn="l"/>
              </a:tabLst>
            </a:pPr>
            <a:r>
              <a:rPr lang="nl-NL" altLang="nl-BE" dirty="0">
                <a:latin typeface="Segoe UI" panose="020B0502040204020203" pitchFamily="34" charset="0"/>
                <a:cs typeface="Segoe UI" panose="020B0502040204020203" pitchFamily="34" charset="0"/>
              </a:rPr>
              <a:t>2.	Lees de </a:t>
            </a:r>
            <a:r>
              <a:rPr lang="nl-NL" altLang="nl-BE" b="1" dirty="0">
                <a:latin typeface="Segoe UI" panose="020B0502040204020203" pitchFamily="34" charset="0"/>
                <a:cs typeface="Segoe UI" panose="020B0502040204020203" pitchFamily="34" charset="0"/>
              </a:rPr>
              <a:t>infofiche</a:t>
            </a:r>
            <a:r>
              <a:rPr lang="nl-NL" altLang="nl-BE" dirty="0">
                <a:latin typeface="Segoe UI" panose="020B0502040204020203" pitchFamily="34" charset="0"/>
                <a:cs typeface="Segoe UI" panose="020B0502040204020203" pitchFamily="34" charset="0"/>
              </a:rPr>
              <a:t> die bij dat straf moment hoort.</a:t>
            </a:r>
          </a:p>
          <a:p>
            <a:pPr>
              <a:tabLst>
                <a:tab pos="358775" algn="l"/>
              </a:tabLst>
            </a:pPr>
            <a:r>
              <a:rPr lang="nl-NL" altLang="nl-BE" dirty="0">
                <a:latin typeface="Segoe UI" panose="020B0502040204020203" pitchFamily="34" charset="0"/>
                <a:cs typeface="Segoe UI" panose="020B0502040204020203" pitchFamily="34" charset="0"/>
              </a:rPr>
              <a:t>	Lees daarna ook andere fiches.</a:t>
            </a:r>
          </a:p>
        </p:txBody>
      </p:sp>
      <p:pic>
        <p:nvPicPr>
          <p:cNvPr id="2" name="Afbeelding 1">
            <a:extLst>
              <a:ext uri="{FF2B5EF4-FFF2-40B4-BE49-F238E27FC236}">
                <a16:creationId xmlns:a16="http://schemas.microsoft.com/office/drawing/2014/main" id="{74CE0EAE-85C7-4196-3EA8-507DF133F6CC}"/>
              </a:ext>
            </a:extLst>
          </p:cNvPr>
          <p:cNvPicPr>
            <a:picLocks noChangeAspect="1"/>
          </p:cNvPicPr>
          <p:nvPr/>
        </p:nvPicPr>
        <p:blipFill>
          <a:blip r:embed="rId10">
            <a:duotone>
              <a:schemeClr val="accent1">
                <a:shade val="45000"/>
                <a:satMod val="135000"/>
              </a:schemeClr>
              <a:prstClr val="white"/>
            </a:duotone>
          </a:blip>
          <a:stretch>
            <a:fillRect/>
          </a:stretch>
        </p:blipFill>
        <p:spPr>
          <a:xfrm>
            <a:off x="165350" y="913349"/>
            <a:ext cx="538352" cy="5497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tekst 3">
            <a:extLst>
              <a:ext uri="{FF2B5EF4-FFF2-40B4-BE49-F238E27FC236}">
                <a16:creationId xmlns:a16="http://schemas.microsoft.com/office/drawing/2014/main" id="{8C759169-3503-AA65-B9A1-532BEB07E6FD}"/>
              </a:ext>
            </a:extLst>
          </p:cNvPr>
          <p:cNvSpPr>
            <a:spLocks noGrp="1" noChangeArrowheads="1"/>
          </p:cNvSpPr>
          <p:nvPr>
            <p:ph type="body" sz="quarter" idx="14"/>
          </p:nvPr>
        </p:nvSpPr>
        <p:spPr bwMode="auto">
          <a:xfrm>
            <a:off x="1031875" y="251770"/>
            <a:ext cx="10128250" cy="133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1436688" algn="l"/>
              </a:tabLst>
            </a:pPr>
            <a:r>
              <a:rPr lang="nl-NL" altLang="nl-BE" sz="6000" b="0" dirty="0">
                <a:latin typeface="Segoe UI" panose="020B0502040204020203" pitchFamily="34" charset="0"/>
                <a:cs typeface="Segoe UI" panose="020B0502040204020203" pitchFamily="34" charset="0"/>
              </a:rPr>
              <a:t>van</a:t>
            </a:r>
            <a:r>
              <a:rPr lang="nl-NL" altLang="nl-BE" sz="6000" dirty="0">
                <a:latin typeface="Segoe UI" panose="020B0502040204020203" pitchFamily="34" charset="0"/>
                <a:cs typeface="Segoe UI" panose="020B0502040204020203" pitchFamily="34" charset="0"/>
              </a:rPr>
              <a:t> 	SPELCONTEXT </a:t>
            </a:r>
            <a:br>
              <a:rPr lang="nl-NL" altLang="nl-BE" sz="6000" dirty="0">
                <a:latin typeface="Segoe UI" panose="020B0502040204020203" pitchFamily="34" charset="0"/>
                <a:cs typeface="Segoe UI" panose="020B0502040204020203" pitchFamily="34" charset="0"/>
              </a:rPr>
            </a:br>
            <a:r>
              <a:rPr lang="nl-NL" altLang="nl-BE" sz="6000" dirty="0">
                <a:latin typeface="Segoe UI" panose="020B0502040204020203" pitchFamily="34" charset="0"/>
                <a:cs typeface="Segoe UI" panose="020B0502040204020203" pitchFamily="34" charset="0"/>
              </a:rPr>
              <a:t>	</a:t>
            </a:r>
            <a:r>
              <a:rPr lang="nl-NL" altLang="nl-BE" sz="6000" b="0" dirty="0">
                <a:latin typeface="Segoe UI" panose="020B0502040204020203" pitchFamily="34" charset="0"/>
                <a:cs typeface="Segoe UI" panose="020B0502040204020203" pitchFamily="34" charset="0"/>
              </a:rPr>
              <a:t>naar</a:t>
            </a:r>
            <a:r>
              <a:rPr lang="nl-NL" altLang="nl-BE" sz="6000" dirty="0">
                <a:latin typeface="Segoe UI" panose="020B0502040204020203" pitchFamily="34" charset="0"/>
                <a:cs typeface="Segoe UI" panose="020B0502040204020203" pitchFamily="34" charset="0"/>
              </a:rPr>
              <a:t> REALITEIT</a:t>
            </a:r>
            <a:endParaRPr lang="nl-BE" altLang="nl-BE" sz="6000" dirty="0">
              <a:latin typeface="Segoe UI" panose="020B0502040204020203" pitchFamily="34" charset="0"/>
              <a:cs typeface="Segoe UI" panose="020B0502040204020203" pitchFamily="34" charset="0"/>
            </a:endParaRPr>
          </a:p>
        </p:txBody>
      </p:sp>
      <p:sp>
        <p:nvSpPr>
          <p:cNvPr id="12296" name="Tekstvak 6">
            <a:extLst>
              <a:ext uri="{FF2B5EF4-FFF2-40B4-BE49-F238E27FC236}">
                <a16:creationId xmlns:a16="http://schemas.microsoft.com/office/drawing/2014/main" id="{B7588264-6858-C9AD-2FD2-4FFA3EA78553}"/>
              </a:ext>
            </a:extLst>
          </p:cNvPr>
          <p:cNvSpPr txBox="1">
            <a:spLocks noChangeArrowheads="1"/>
          </p:cNvSpPr>
          <p:nvPr/>
        </p:nvSpPr>
        <p:spPr bwMode="auto">
          <a:xfrm>
            <a:off x="1031875" y="2109333"/>
            <a:ext cx="1027632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nl-NL" altLang="nl-BE" sz="2400" b="1" dirty="0">
                <a:latin typeface="Segoe UI" panose="020B0502040204020203" pitchFamily="34" charset="0"/>
                <a:cs typeface="Segoe UI" panose="020B0502040204020203" pitchFamily="34" charset="0"/>
              </a:rPr>
              <a:t>Rondleiding door de voedingsfabriek</a:t>
            </a:r>
          </a:p>
          <a:p>
            <a:endParaRPr lang="nl-NL" altLang="nl-BE" sz="24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nl-NL" altLang="nl-BE" sz="2400" dirty="0">
                <a:latin typeface="Segoe UI" panose="020B0502040204020203" pitchFamily="34" charset="0"/>
                <a:cs typeface="Segoe UI" panose="020B0502040204020203" pitchFamily="34" charset="0"/>
              </a:rPr>
              <a:t>MAR-Z </a:t>
            </a:r>
            <a:r>
              <a:rPr lang="nl-NL" altLang="nl-BE" sz="2400" dirty="0" err="1">
                <a:latin typeface="Segoe UI" panose="020B0502040204020203" pitchFamily="34" charset="0"/>
                <a:cs typeface="Segoe UI" panose="020B0502040204020203" pitchFamily="34" charset="0"/>
              </a:rPr>
              <a:t>Shooter</a:t>
            </a:r>
            <a:r>
              <a:rPr lang="nl-NL" altLang="nl-BE" sz="2400" dirty="0">
                <a:latin typeface="Segoe UI" panose="020B0502040204020203" pitchFamily="34" charset="0"/>
                <a:cs typeface="Segoe UI" panose="020B0502040204020203" pitchFamily="34" charset="0"/>
              </a:rPr>
              <a:t> </a:t>
            </a: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sym typeface="Wingdings" panose="05000000000000000000" pitchFamily="2" charset="2"/>
              </a:rPr>
              <a:t></a:t>
            </a: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rPr>
              <a:t> Automatische kwaliteitscontrole</a:t>
            </a:r>
          </a:p>
          <a:p>
            <a:pPr marL="285750" indent="-285750">
              <a:buFont typeface="Wingdings" panose="05000000000000000000" pitchFamily="2" charset="2"/>
              <a:buChar char="ü"/>
            </a:pPr>
            <a:r>
              <a:rPr lang="nl-NL" altLang="nl-BE" sz="2400" dirty="0">
                <a:latin typeface="Segoe UI" panose="020B0502040204020203" pitchFamily="34" charset="0"/>
                <a:cs typeface="Segoe UI" panose="020B0502040204020203" pitchFamily="34" charset="0"/>
              </a:rPr>
              <a:t>Labo  </a:t>
            </a:r>
          </a:p>
          <a:p>
            <a:pPr marL="1085850" lvl="1" indent="-342900">
              <a:buFont typeface="Courier New" panose="02070309020205020404" pitchFamily="49" charset="0"/>
              <a:buChar char="o"/>
            </a:pP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rPr>
              <a:t>Smaak</a:t>
            </a:r>
          </a:p>
          <a:p>
            <a:pPr marL="1085850" lvl="1" indent="-342900">
              <a:buFont typeface="Courier New" panose="02070309020205020404" pitchFamily="49" charset="0"/>
              <a:buChar char="o"/>
            </a:pP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rPr>
              <a:t>Productontwikkeling (innovatietijdlijn/</a:t>
            </a:r>
            <a:r>
              <a:rPr lang="nl-NL" altLang="nl-BE" sz="2400" dirty="0" err="1">
                <a:solidFill>
                  <a:schemeClr val="accent6">
                    <a:lumMod val="60000"/>
                    <a:lumOff val="40000"/>
                  </a:schemeClr>
                </a:solidFill>
                <a:latin typeface="Segoe UI" panose="020B0502040204020203" pitchFamily="34" charset="0"/>
                <a:cs typeface="Segoe UI" panose="020B0502040204020203" pitchFamily="34" charset="0"/>
              </a:rPr>
              <a:t>voedingslabels</a:t>
            </a: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rPr>
              <a:t>)</a:t>
            </a:r>
          </a:p>
          <a:p>
            <a:pPr marL="1085850" lvl="1" indent="-342900">
              <a:buFont typeface="Courier New" panose="02070309020205020404" pitchFamily="49" charset="0"/>
              <a:buChar char="o"/>
            </a:pP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rPr>
              <a:t>HACCP</a:t>
            </a:r>
          </a:p>
          <a:p>
            <a:pPr marL="285750" indent="-285750">
              <a:buFont typeface="Wingdings" panose="05000000000000000000" pitchFamily="2" charset="2"/>
              <a:buChar char="ü"/>
            </a:pPr>
            <a:r>
              <a:rPr lang="nl-NL" altLang="nl-BE" sz="2400" dirty="0">
                <a:latin typeface="Segoe UI" panose="020B0502040204020203" pitchFamily="34" charset="0"/>
                <a:cs typeface="Segoe UI" panose="020B0502040204020203" pitchFamily="34" charset="0"/>
              </a:rPr>
              <a:t>Kwaliteit </a:t>
            </a: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sym typeface="Wingdings" panose="05000000000000000000" pitchFamily="2" charset="2"/>
              </a:rPr>
              <a:t></a:t>
            </a: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rPr>
              <a:t> Metaaldetectie en </a:t>
            </a:r>
            <a:r>
              <a:rPr lang="nl-NL" altLang="nl-BE" sz="2400" dirty="0" err="1">
                <a:solidFill>
                  <a:schemeClr val="accent6">
                    <a:lumMod val="60000"/>
                    <a:lumOff val="40000"/>
                  </a:schemeClr>
                </a:solidFill>
                <a:latin typeface="Segoe UI" panose="020B0502040204020203" pitchFamily="34" charset="0"/>
                <a:cs typeface="Segoe UI" panose="020B0502040204020203" pitchFamily="34" charset="0"/>
              </a:rPr>
              <a:t>UV-licht</a:t>
            </a:r>
            <a:endParaRPr lang="nl-NL" altLang="nl-BE" sz="2400" dirty="0">
              <a:solidFill>
                <a:schemeClr val="accent6">
                  <a:lumMod val="60000"/>
                  <a:lumOff val="40000"/>
                </a:schemeClr>
              </a:solidFill>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nl-NL" altLang="nl-BE" sz="2400" dirty="0">
                <a:latin typeface="Segoe UI" panose="020B0502040204020203" pitchFamily="34" charset="0"/>
                <a:cs typeface="Segoe UI" panose="020B0502040204020203" pitchFamily="34" charset="0"/>
              </a:rPr>
              <a:t>Duurzaamheid </a:t>
            </a:r>
            <a:br>
              <a:rPr lang="nl-NL" altLang="nl-BE" sz="2400" dirty="0">
                <a:latin typeface="Segoe UI" panose="020B0502040204020203" pitchFamily="34" charset="0"/>
                <a:cs typeface="Segoe UI" panose="020B0502040204020203" pitchFamily="34" charset="0"/>
              </a:rPr>
            </a:b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sym typeface="Wingdings" panose="05000000000000000000" pitchFamily="2" charset="2"/>
              </a:rPr>
              <a:t></a:t>
            </a:r>
            <a:r>
              <a:rPr lang="nl-NL" altLang="nl-BE" sz="2400" dirty="0">
                <a:solidFill>
                  <a:schemeClr val="accent6">
                    <a:lumMod val="60000"/>
                    <a:lumOff val="40000"/>
                  </a:schemeClr>
                </a:solidFill>
                <a:latin typeface="Segoe UI" panose="020B0502040204020203" pitchFamily="34" charset="0"/>
                <a:cs typeface="Segoe UI" panose="020B0502040204020203" pitchFamily="34" charset="0"/>
              </a:rPr>
              <a:t> </a:t>
            </a:r>
            <a:r>
              <a:rPr lang="nl-NL" altLang="nl-BE" sz="2400" i="1" dirty="0">
                <a:solidFill>
                  <a:schemeClr val="accent6">
                    <a:lumMod val="60000"/>
                    <a:lumOff val="40000"/>
                  </a:schemeClr>
                </a:solidFill>
                <a:latin typeface="Segoe UI" panose="020B0502040204020203" pitchFamily="34" charset="0"/>
                <a:cs typeface="Segoe UI" panose="020B0502040204020203" pitchFamily="34" charset="0"/>
              </a:rPr>
              <a:t>bijv. hergebruik water, restwarmte, aardappelschillen (zetmeel),…</a:t>
            </a:r>
          </a:p>
        </p:txBody>
      </p:sp>
      <p:pic>
        <p:nvPicPr>
          <p:cNvPr id="12" name="Afbeelding 11">
            <a:extLst>
              <a:ext uri="{FF2B5EF4-FFF2-40B4-BE49-F238E27FC236}">
                <a16:creationId xmlns:a16="http://schemas.microsoft.com/office/drawing/2014/main" id="{5D2422A7-E6A4-CA44-E509-DEA9621BD305}"/>
              </a:ext>
            </a:extLst>
          </p:cNvPr>
          <p:cNvPicPr>
            <a:picLocks noChangeAspect="1"/>
          </p:cNvPicPr>
          <p:nvPr/>
        </p:nvPicPr>
        <p:blipFill>
          <a:blip r:embed="rId3">
            <a:duotone>
              <a:schemeClr val="accent1">
                <a:shade val="45000"/>
                <a:satMod val="135000"/>
              </a:schemeClr>
              <a:prstClr val="white"/>
            </a:duotone>
          </a:blip>
          <a:stretch>
            <a:fillRect/>
          </a:stretch>
        </p:blipFill>
        <p:spPr>
          <a:xfrm>
            <a:off x="165350" y="416382"/>
            <a:ext cx="543596" cy="405627"/>
          </a:xfrm>
          <a:prstGeom prst="rect">
            <a:avLst/>
          </a:prstGeom>
        </p:spPr>
      </p:pic>
      <p:pic>
        <p:nvPicPr>
          <p:cNvPr id="13" name="Afbeelding 12">
            <a:extLst>
              <a:ext uri="{FF2B5EF4-FFF2-40B4-BE49-F238E27FC236}">
                <a16:creationId xmlns:a16="http://schemas.microsoft.com/office/drawing/2014/main" id="{4D4E8A17-A04B-D3D8-E639-C562C5441818}"/>
              </a:ext>
            </a:extLst>
          </p:cNvPr>
          <p:cNvPicPr>
            <a:picLocks noChangeAspect="1"/>
          </p:cNvPicPr>
          <p:nvPr/>
        </p:nvPicPr>
        <p:blipFill>
          <a:blip r:embed="rId4">
            <a:duotone>
              <a:schemeClr val="accent1">
                <a:shade val="45000"/>
                <a:satMod val="135000"/>
              </a:schemeClr>
              <a:prstClr val="white"/>
            </a:duotone>
          </a:blip>
          <a:stretch>
            <a:fillRect/>
          </a:stretch>
        </p:blipFill>
        <p:spPr>
          <a:xfrm>
            <a:off x="171903" y="919314"/>
            <a:ext cx="565611" cy="5688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2AC9ED10-1A1D-A6C6-BB94-BE6CD0621C3A}"/>
              </a:ext>
            </a:extLst>
          </p:cNvPr>
          <p:cNvPicPr>
            <a:picLocks noChangeAspect="1"/>
          </p:cNvPicPr>
          <p:nvPr/>
        </p:nvPicPr>
        <p:blipFill>
          <a:blip r:embed="rId3"/>
          <a:stretch>
            <a:fillRect/>
          </a:stretch>
        </p:blipFill>
        <p:spPr>
          <a:xfrm>
            <a:off x="7562318" y="4032180"/>
            <a:ext cx="2513500" cy="1896742"/>
          </a:xfrm>
          <a:prstGeom prst="snip2DiagRect">
            <a:avLst>
              <a:gd name="adj1" fmla="val 0"/>
              <a:gd name="adj2" fmla="val 27379"/>
            </a:avLst>
          </a:prstGeom>
        </p:spPr>
      </p:pic>
      <p:pic>
        <p:nvPicPr>
          <p:cNvPr id="14" name="Afbeelding 13">
            <a:extLst>
              <a:ext uri="{FF2B5EF4-FFF2-40B4-BE49-F238E27FC236}">
                <a16:creationId xmlns:a16="http://schemas.microsoft.com/office/drawing/2014/main" id="{474E9BC1-3F5B-0819-0A6B-F138F6E1F875}"/>
              </a:ext>
            </a:extLst>
          </p:cNvPr>
          <p:cNvPicPr>
            <a:picLocks noChangeAspect="1"/>
          </p:cNvPicPr>
          <p:nvPr/>
        </p:nvPicPr>
        <p:blipFill rotWithShape="1">
          <a:blip r:embed="rId4"/>
          <a:srcRect r="14042" b="3508"/>
          <a:stretch/>
        </p:blipFill>
        <p:spPr>
          <a:xfrm>
            <a:off x="3875314" y="0"/>
            <a:ext cx="2516779" cy="2186315"/>
          </a:xfrm>
          <a:prstGeom prst="snip2DiagRect">
            <a:avLst>
              <a:gd name="adj1" fmla="val 0"/>
              <a:gd name="adj2" fmla="val 34076"/>
            </a:avLst>
          </a:prstGeom>
        </p:spPr>
      </p:pic>
      <p:pic>
        <p:nvPicPr>
          <p:cNvPr id="5" name="Tijdelijke aanduiding voor afbeelding 4" descr="Afbeelding met banketbakkerij, voedsel, nagerecht, Snack&#10;&#10;Automatisch gegenereerde beschrijving">
            <a:extLst>
              <a:ext uri="{FF2B5EF4-FFF2-40B4-BE49-F238E27FC236}">
                <a16:creationId xmlns:a16="http://schemas.microsoft.com/office/drawing/2014/main" id="{2FBFD947-D782-6C3D-8223-DFB2554B1B53}"/>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3383" r="3383"/>
          <a:stretch>
            <a:fillRect/>
          </a:stretch>
        </p:blipFill>
        <p:spPr>
          <a:xfrm>
            <a:off x="0" y="0"/>
            <a:ext cx="12191994" cy="6857999"/>
          </a:xfrm>
        </p:spPr>
      </p:pic>
      <p:sp>
        <p:nvSpPr>
          <p:cNvPr id="6" name="Tekstvak 5">
            <a:extLst>
              <a:ext uri="{FF2B5EF4-FFF2-40B4-BE49-F238E27FC236}">
                <a16:creationId xmlns:a16="http://schemas.microsoft.com/office/drawing/2014/main" id="{7D2C88D3-40E0-05A9-82D6-E944939680A4}"/>
              </a:ext>
            </a:extLst>
          </p:cNvPr>
          <p:cNvSpPr txBox="1"/>
          <p:nvPr/>
        </p:nvSpPr>
        <p:spPr>
          <a:xfrm>
            <a:off x="1505482" y="5521490"/>
            <a:ext cx="7486117" cy="461665"/>
          </a:xfrm>
          <a:prstGeom prst="rect">
            <a:avLst/>
          </a:prstGeom>
          <a:noFill/>
        </p:spPr>
        <p:txBody>
          <a:bodyPr wrap="square">
            <a:spAutoFit/>
          </a:bodyPr>
          <a:lstStyle/>
          <a:p>
            <a:pPr eaLnBrk="1" hangingPunct="1">
              <a:spcBef>
                <a:spcPct val="0"/>
              </a:spcBef>
            </a:pPr>
            <a:r>
              <a:rPr lang="nl-BE" altLang="nl-BE" sz="2400" b="1" dirty="0">
                <a:solidFill>
                  <a:schemeClr val="bg1"/>
                </a:solidFill>
              </a:rPr>
              <a:t>https://youtu.be/yKBGKghd9CU?si=oEQRn1xoOLNGQrGt</a:t>
            </a:r>
            <a:endParaRPr lang="nl-NL" altLang="nl-BE" sz="2400" b="1" dirty="0">
              <a:solidFill>
                <a:schemeClr val="bg1"/>
              </a:solidFill>
            </a:endParaRPr>
          </a:p>
        </p:txBody>
      </p:sp>
    </p:spTree>
    <p:extLst>
      <p:ext uri="{BB962C8B-B14F-4D97-AF65-F5344CB8AC3E}">
        <p14:creationId xmlns:p14="http://schemas.microsoft.com/office/powerpoint/2010/main" val="271669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tekst 3">
            <a:extLst>
              <a:ext uri="{FF2B5EF4-FFF2-40B4-BE49-F238E27FC236}">
                <a16:creationId xmlns:a16="http://schemas.microsoft.com/office/drawing/2014/main" id="{660113D0-4710-727A-A70B-FF8CFCFBDC31}"/>
              </a:ext>
            </a:extLst>
          </p:cNvPr>
          <p:cNvSpPr txBox="1">
            <a:spLocks noChangeArrowheads="1"/>
          </p:cNvSpPr>
          <p:nvPr/>
        </p:nvSpPr>
        <p:spPr bwMode="auto">
          <a:xfrm>
            <a:off x="957263" y="508000"/>
            <a:ext cx="101282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nl-NL" altLang="nl-BE" sz="6000" b="1" dirty="0">
                <a:solidFill>
                  <a:srgbClr val="F5675A"/>
                </a:solidFill>
                <a:latin typeface="Segoe UI" panose="020B0502040204020203" pitchFamily="34" charset="0"/>
                <a:cs typeface="Segoe UI" panose="020B0502040204020203" pitchFamily="34" charset="0"/>
              </a:rPr>
              <a:t>COMPETENTIES</a:t>
            </a:r>
            <a:endParaRPr lang="nl-BE" altLang="nl-BE" sz="6000" b="1" dirty="0">
              <a:solidFill>
                <a:srgbClr val="F5675A"/>
              </a:solidFill>
              <a:latin typeface="Segoe UI" panose="020B0502040204020203" pitchFamily="34" charset="0"/>
              <a:cs typeface="Segoe UI" panose="020B0502040204020203" pitchFamily="34" charset="0"/>
            </a:endParaRPr>
          </a:p>
        </p:txBody>
      </p:sp>
      <p:sp>
        <p:nvSpPr>
          <p:cNvPr id="14339" name="Tekstvak 6">
            <a:extLst>
              <a:ext uri="{FF2B5EF4-FFF2-40B4-BE49-F238E27FC236}">
                <a16:creationId xmlns:a16="http://schemas.microsoft.com/office/drawing/2014/main" id="{4237F4D6-47FB-F263-397E-EDE370FBD8E7}"/>
              </a:ext>
            </a:extLst>
          </p:cNvPr>
          <p:cNvSpPr txBox="1">
            <a:spLocks noChangeArrowheads="1"/>
          </p:cNvSpPr>
          <p:nvPr/>
        </p:nvSpPr>
        <p:spPr bwMode="auto">
          <a:xfrm>
            <a:off x="1677988" y="2336800"/>
            <a:ext cx="50149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200"/>
              </a:spcBef>
            </a:pPr>
            <a:r>
              <a:rPr lang="nl-NL" altLang="nl-BE" sz="2200" dirty="0">
                <a:latin typeface="Segoe UI" panose="020B0502040204020203" pitchFamily="34" charset="0"/>
                <a:cs typeface="Segoe UI" panose="020B0502040204020203" pitchFamily="34" charset="0"/>
              </a:rPr>
              <a:t>Welke competentie heb je zelf benut?</a:t>
            </a:r>
          </a:p>
          <a:p>
            <a:pPr>
              <a:spcBef>
                <a:spcPts val="1200"/>
              </a:spcBef>
            </a:pPr>
            <a:r>
              <a:rPr lang="nl-NL" altLang="nl-BE" sz="2200" dirty="0">
                <a:latin typeface="Segoe UI" panose="020B0502040204020203" pitchFamily="34" charset="0"/>
                <a:cs typeface="Segoe UI" panose="020B0502040204020203" pitchFamily="34" charset="0"/>
                <a:sym typeface="Wingdings" panose="05000000000000000000" pitchFamily="2" charset="2"/>
              </a:rPr>
              <a:t> </a:t>
            </a:r>
            <a:r>
              <a:rPr lang="nl-NL" altLang="nl-BE" dirty="0">
                <a:latin typeface="Segoe UI" panose="020B0502040204020203" pitchFamily="34" charset="0"/>
                <a:cs typeface="Segoe UI" panose="020B0502040204020203" pitchFamily="34" charset="0"/>
              </a:rPr>
              <a:t>Noteer op je </a:t>
            </a:r>
            <a:r>
              <a:rPr lang="nl-NL" altLang="nl-BE" b="1" dirty="0">
                <a:latin typeface="Segoe UI" panose="020B0502040204020203" pitchFamily="34" charset="0"/>
                <a:cs typeface="Segoe UI" panose="020B0502040204020203" pitchFamily="34" charset="0"/>
              </a:rPr>
              <a:t>werkblad</a:t>
            </a:r>
            <a:r>
              <a:rPr lang="nl-NL" altLang="nl-BE" dirty="0">
                <a:latin typeface="Segoe UI" panose="020B0502040204020203" pitchFamily="34" charset="0"/>
                <a:cs typeface="Segoe UI" panose="020B0502040204020203" pitchFamily="34" charset="0"/>
              </a:rPr>
              <a:t>.</a:t>
            </a:r>
          </a:p>
        </p:txBody>
      </p:sp>
      <p:pic>
        <p:nvPicPr>
          <p:cNvPr id="14340" name="Afbeelding 8">
            <a:extLst>
              <a:ext uri="{FF2B5EF4-FFF2-40B4-BE49-F238E27FC236}">
                <a16:creationId xmlns:a16="http://schemas.microsoft.com/office/drawing/2014/main" id="{3542A7FF-7136-F242-3F4A-C68441F6C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22" r="2193"/>
          <a:stretch>
            <a:fillRect/>
          </a:stretch>
        </p:blipFill>
        <p:spPr bwMode="auto">
          <a:xfrm>
            <a:off x="6542089" y="1573198"/>
            <a:ext cx="5216524" cy="17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en Icon Vector Art, Icons, and Graphics for Free Download">
            <a:extLst>
              <a:ext uri="{FF2B5EF4-FFF2-40B4-BE49-F238E27FC236}">
                <a16:creationId xmlns:a16="http://schemas.microsoft.com/office/drawing/2014/main" id="{5B0471DC-3956-FC08-A504-D9DC72A3754C}"/>
              </a:ext>
            </a:extLst>
          </p:cNvPr>
          <p:cNvPicPr>
            <a:picLocks noChangeAspect="1" noChangeArrowheads="1"/>
          </p:cNvPicPr>
          <p:nvPr/>
        </p:nvPicPr>
        <p:blipFill rotWithShape="1">
          <a:blip r:embed="rId4">
            <a:duotone>
              <a:schemeClr val="accent1">
                <a:shade val="45000"/>
                <a:satMod val="135000"/>
              </a:schemeClr>
              <a:prstClr val="white"/>
            </a:duotone>
          </a:blip>
          <a:srcRect l="7857" t="9882" r="54810" b="5569"/>
          <a:stretch/>
        </p:blipFill>
        <p:spPr bwMode="auto">
          <a:xfrm rot="4454557" flipH="1">
            <a:off x="9387196" y="309525"/>
            <a:ext cx="912725" cy="2067055"/>
          </a:xfrm>
          <a:prstGeom prst="rect">
            <a:avLst/>
          </a:prstGeom>
          <a:noFill/>
        </p:spPr>
      </p:pic>
      <p:sp>
        <p:nvSpPr>
          <p:cNvPr id="11" name="Vrije vorm: vorm 10">
            <a:extLst>
              <a:ext uri="{FF2B5EF4-FFF2-40B4-BE49-F238E27FC236}">
                <a16:creationId xmlns:a16="http://schemas.microsoft.com/office/drawing/2014/main" id="{3E50F7C7-99FF-4604-6629-4156FA776CA8}"/>
              </a:ext>
            </a:extLst>
          </p:cNvPr>
          <p:cNvSpPr/>
          <p:nvPr/>
        </p:nvSpPr>
        <p:spPr>
          <a:xfrm>
            <a:off x="7513638" y="2055797"/>
            <a:ext cx="1319073" cy="96973"/>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343" name="Tekstvak 13">
            <a:extLst>
              <a:ext uri="{FF2B5EF4-FFF2-40B4-BE49-F238E27FC236}">
                <a16:creationId xmlns:a16="http://schemas.microsoft.com/office/drawing/2014/main" id="{4ABBA897-512D-A2EC-D401-8D4927C7C990}"/>
              </a:ext>
            </a:extLst>
          </p:cNvPr>
          <p:cNvSpPr txBox="1">
            <a:spLocks noChangeArrowheads="1"/>
          </p:cNvSpPr>
          <p:nvPr/>
        </p:nvSpPr>
        <p:spPr bwMode="auto">
          <a:xfrm>
            <a:off x="1730375" y="3884613"/>
            <a:ext cx="74189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nl-NL" altLang="nl-BE" sz="2200" dirty="0">
                <a:latin typeface="Segoe UI" panose="020B0502040204020203" pitchFamily="34" charset="0"/>
                <a:cs typeface="Segoe UI" panose="020B0502040204020203" pitchFamily="34" charset="0"/>
              </a:rPr>
              <a:t>Welke (onverwachte) competentie kwam bovendrijven bij elk van je teamleden? Duid met een </a:t>
            </a:r>
            <a:r>
              <a:rPr lang="nl-NL" altLang="nl-BE" sz="2200" b="1" dirty="0">
                <a:latin typeface="Segoe UI" panose="020B0502040204020203" pitchFamily="34" charset="0"/>
                <a:cs typeface="Segoe UI" panose="020B0502040204020203" pitchFamily="34" charset="0"/>
              </a:rPr>
              <a:t>voorbeeld</a:t>
            </a:r>
            <a:r>
              <a:rPr lang="nl-NL" altLang="nl-BE" sz="2200" dirty="0">
                <a:latin typeface="Segoe UI" panose="020B0502040204020203" pitchFamily="34" charset="0"/>
                <a:cs typeface="Segoe UI" panose="020B0502040204020203" pitchFamily="34" charset="0"/>
              </a:rPr>
              <a:t>.</a:t>
            </a:r>
          </a:p>
          <a:p>
            <a:pPr>
              <a:spcBef>
                <a:spcPts val="1200"/>
              </a:spcBef>
            </a:pPr>
            <a:r>
              <a:rPr lang="nl-NL" altLang="nl-BE" dirty="0">
                <a:latin typeface="Segoe UI" panose="020B0502040204020203" pitchFamily="34" charset="0"/>
                <a:cs typeface="Segoe UI" panose="020B0502040204020203" pitchFamily="34" charset="0"/>
                <a:sym typeface="Wingdings" panose="05000000000000000000" pitchFamily="2" charset="2"/>
              </a:rPr>
              <a:t> </a:t>
            </a:r>
            <a:r>
              <a:rPr lang="nl-NL" altLang="nl-BE" dirty="0">
                <a:latin typeface="Segoe UI" panose="020B0502040204020203" pitchFamily="34" charset="0"/>
                <a:cs typeface="Segoe UI" panose="020B0502040204020203" pitchFamily="34" charset="0"/>
              </a:rPr>
              <a:t>Noteer op </a:t>
            </a:r>
            <a:r>
              <a:rPr lang="nl-NL" altLang="nl-BE" b="1" dirty="0">
                <a:latin typeface="Segoe UI" panose="020B0502040204020203" pitchFamily="34" charset="0"/>
                <a:cs typeface="Segoe UI" panose="020B0502040204020203" pitchFamily="34" charset="0"/>
              </a:rPr>
              <a:t>4 losse post-its </a:t>
            </a:r>
            <a:r>
              <a:rPr lang="nl-NL" altLang="nl-BE" dirty="0">
                <a:latin typeface="Segoe UI" panose="020B0502040204020203" pitchFamily="34" charset="0"/>
                <a:cs typeface="Segoe UI" panose="020B0502040204020203" pitchFamily="34" charset="0"/>
              </a:rPr>
              <a:t>en houd bij.</a:t>
            </a:r>
          </a:p>
        </p:txBody>
      </p:sp>
      <p:pic>
        <p:nvPicPr>
          <p:cNvPr id="16" name="Picture 32" descr="1 Number PNG Image Background | PNG Arts">
            <a:extLst>
              <a:ext uri="{FF2B5EF4-FFF2-40B4-BE49-F238E27FC236}">
                <a16:creationId xmlns:a16="http://schemas.microsoft.com/office/drawing/2014/main" id="{B68F3B65-E2D3-206D-D3BB-9E6EB3581353}"/>
              </a:ext>
            </a:extLst>
          </p:cNvPr>
          <p:cNvPicPr>
            <a:picLocks noChangeAspect="1" noChangeArrowheads="1"/>
          </p:cNvPicPr>
          <p:nvPr/>
        </p:nvPicPr>
        <p:blipFill>
          <a:blip r:embed="rId5">
            <a:duotone>
              <a:schemeClr val="accent2">
                <a:shade val="45000"/>
                <a:satMod val="135000"/>
              </a:schemeClr>
              <a:prstClr val="white"/>
            </a:duotone>
          </a:blip>
          <a:srcRect/>
          <a:stretch>
            <a:fillRect/>
          </a:stretch>
        </p:blipFill>
        <p:spPr bwMode="auto">
          <a:xfrm>
            <a:off x="914627" y="2244406"/>
            <a:ext cx="1061780" cy="1335728"/>
          </a:xfrm>
          <a:prstGeom prst="rect">
            <a:avLst/>
          </a:prstGeom>
          <a:noFill/>
        </p:spPr>
      </p:pic>
      <p:pic>
        <p:nvPicPr>
          <p:cNvPr id="17" name="Picture 34" descr="Free Clipart: 0 - 9 ! Handwritten 6 | jonphillips">
            <a:extLst>
              <a:ext uri="{FF2B5EF4-FFF2-40B4-BE49-F238E27FC236}">
                <a16:creationId xmlns:a16="http://schemas.microsoft.com/office/drawing/2014/main" id="{596AABB8-A969-0BCC-BF50-DCD7B706FF14}"/>
              </a:ext>
            </a:extLst>
          </p:cNvPr>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831014" y="3810131"/>
            <a:ext cx="1309547" cy="1380152"/>
          </a:xfrm>
          <a:prstGeom prst="rect">
            <a:avLst/>
          </a:prstGeom>
          <a:noFill/>
        </p:spPr>
      </p:pic>
      <p:pic>
        <p:nvPicPr>
          <p:cNvPr id="18" name="Picture 18" descr="Daimler Brand &amp; Design Navigator">
            <a:extLst>
              <a:ext uri="{FF2B5EF4-FFF2-40B4-BE49-F238E27FC236}">
                <a16:creationId xmlns:a16="http://schemas.microsoft.com/office/drawing/2014/main" id="{EFD996B6-937C-3855-0DD1-16AE4D286D7B}"/>
              </a:ext>
            </a:extLst>
          </p:cNvPr>
          <p:cNvPicPr>
            <a:picLocks noChangeAspect="1" noChangeArrowheads="1"/>
          </p:cNvPicPr>
          <p:nvPr/>
        </p:nvPicPr>
        <p:blipFill rotWithShape="1">
          <a:blip r:embed="rId7">
            <a:duotone>
              <a:schemeClr val="accent1">
                <a:shade val="45000"/>
                <a:satMod val="135000"/>
              </a:schemeClr>
              <a:prstClr val="white"/>
            </a:duotone>
          </a:blip>
          <a:srcRect l="25674" t="10029" r="25882" b="16327"/>
          <a:stretch/>
        </p:blipFill>
        <p:spPr bwMode="auto">
          <a:xfrm>
            <a:off x="165350" y="235930"/>
            <a:ext cx="561328" cy="568880"/>
          </a:xfrm>
          <a:prstGeom prst="rect">
            <a:avLst/>
          </a:prstGeom>
          <a:noFill/>
        </p:spPr>
      </p:pic>
      <p:pic>
        <p:nvPicPr>
          <p:cNvPr id="20" name="Picture 22" descr="Download PNG Arrow on transparent background - Free Transparent PNG">
            <a:extLst>
              <a:ext uri="{FF2B5EF4-FFF2-40B4-BE49-F238E27FC236}">
                <a16:creationId xmlns:a16="http://schemas.microsoft.com/office/drawing/2014/main" id="{23729738-24B7-7AB9-3294-AA475B0C7E5D}"/>
              </a:ext>
            </a:extLst>
          </p:cNvPr>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rot="682277" flipV="1">
            <a:off x="4084292" y="1516295"/>
            <a:ext cx="2462488" cy="1044311"/>
          </a:xfrm>
          <a:prstGeom prst="rect">
            <a:avLst/>
          </a:prstGeom>
          <a:noFill/>
        </p:spPr>
      </p:pic>
      <p:grpSp>
        <p:nvGrpSpPr>
          <p:cNvPr id="14348" name="Groep 22">
            <a:extLst>
              <a:ext uri="{FF2B5EF4-FFF2-40B4-BE49-F238E27FC236}">
                <a16:creationId xmlns:a16="http://schemas.microsoft.com/office/drawing/2014/main" id="{6B8A651F-D849-B4ED-87E1-A5248AF2AAAE}"/>
              </a:ext>
            </a:extLst>
          </p:cNvPr>
          <p:cNvGrpSpPr>
            <a:grpSpLocks/>
          </p:cNvGrpSpPr>
          <p:nvPr/>
        </p:nvGrpSpPr>
        <p:grpSpPr bwMode="auto">
          <a:xfrm>
            <a:off x="8023734" y="3879937"/>
            <a:ext cx="3267151" cy="2406182"/>
            <a:chOff x="7009771" y="3932064"/>
            <a:chExt cx="3266994" cy="2405213"/>
          </a:xfrm>
        </p:grpSpPr>
        <p:pic>
          <p:nvPicPr>
            <p:cNvPr id="14351" name="Picture 2" descr="Post It Note Icons - Free SVG &amp; PNG Post It Note Images - Noun Project">
              <a:extLst>
                <a:ext uri="{FF2B5EF4-FFF2-40B4-BE49-F238E27FC236}">
                  <a16:creationId xmlns:a16="http://schemas.microsoft.com/office/drawing/2014/main" id="{F9EC271D-F508-58FD-55AB-EF640D630D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9771" y="4830714"/>
              <a:ext cx="1506563" cy="15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Pen Icon Vector Art, Icons, and Graphics for Free Download">
              <a:extLst>
                <a:ext uri="{FF2B5EF4-FFF2-40B4-BE49-F238E27FC236}">
                  <a16:creationId xmlns:a16="http://schemas.microsoft.com/office/drawing/2014/main" id="{7F5A7564-1267-A6D7-3497-B1A3ECCC760C}"/>
                </a:ext>
              </a:extLst>
            </p:cNvPr>
            <p:cNvPicPr>
              <a:picLocks noChangeAspect="1" noChangeArrowheads="1"/>
            </p:cNvPicPr>
            <p:nvPr/>
          </p:nvPicPr>
          <p:blipFill rotWithShape="1">
            <a:blip r:embed="rId4">
              <a:duotone>
                <a:schemeClr val="accent1">
                  <a:shade val="45000"/>
                  <a:satMod val="135000"/>
                </a:schemeClr>
                <a:prstClr val="white"/>
              </a:duotone>
            </a:blip>
            <a:srcRect l="7857" t="9882" r="54810" b="5569"/>
            <a:stretch/>
          </p:blipFill>
          <p:spPr bwMode="auto">
            <a:xfrm rot="4454557" flipH="1">
              <a:off x="8575135" y="3272873"/>
              <a:ext cx="1042440" cy="2360821"/>
            </a:xfrm>
            <a:prstGeom prst="rect">
              <a:avLst/>
            </a:prstGeom>
            <a:noFill/>
          </p:spPr>
        </p:pic>
        <p:sp>
          <p:nvSpPr>
            <p:cNvPr id="13" name="Vrije vorm: vorm 12">
              <a:extLst>
                <a:ext uri="{FF2B5EF4-FFF2-40B4-BE49-F238E27FC236}">
                  <a16:creationId xmlns:a16="http://schemas.microsoft.com/office/drawing/2014/main" id="{54D9DF20-CB97-2034-5302-7AE6483DAD18}"/>
                </a:ext>
              </a:extLst>
            </p:cNvPr>
            <p:cNvSpPr/>
            <p:nvPr/>
          </p:nvSpPr>
          <p:spPr>
            <a:xfrm>
              <a:off x="7190814" y="5141253"/>
              <a:ext cx="944517" cy="115840"/>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354" name="Tekstvak 20">
              <a:extLst>
                <a:ext uri="{FF2B5EF4-FFF2-40B4-BE49-F238E27FC236}">
                  <a16:creationId xmlns:a16="http://schemas.microsoft.com/office/drawing/2014/main" id="{66942BAA-B73D-D12E-667C-9300E2871614}"/>
                </a:ext>
              </a:extLst>
            </p:cNvPr>
            <p:cNvSpPr txBox="1">
              <a:spLocks noChangeArrowheads="1"/>
            </p:cNvSpPr>
            <p:nvPr/>
          </p:nvSpPr>
          <p:spPr bwMode="auto">
            <a:xfrm rot="352807">
              <a:off x="7410637" y="5200774"/>
              <a:ext cx="117153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nl-NL" altLang="nl-BE" sz="5000" b="1">
                  <a:latin typeface="Ink Free" panose="03080402000500000000" pitchFamily="66" charset="0"/>
                </a:rPr>
                <a:t>4x</a:t>
              </a:r>
              <a:endParaRPr lang="nl-BE" altLang="nl-BE" sz="5000" b="1">
                <a:latin typeface="Ink Free" panose="03080402000500000000" pitchFamily="66" charset="0"/>
              </a:endParaRPr>
            </a:p>
          </p:txBody>
        </p:sp>
      </p:grpSp>
      <p:sp>
        <p:nvSpPr>
          <p:cNvPr id="14349" name="Tekstvak 27">
            <a:extLst>
              <a:ext uri="{FF2B5EF4-FFF2-40B4-BE49-F238E27FC236}">
                <a16:creationId xmlns:a16="http://schemas.microsoft.com/office/drawing/2014/main" id="{6E64AA67-124C-AE64-E611-D870BA36F8D5}"/>
              </a:ext>
            </a:extLst>
          </p:cNvPr>
          <p:cNvSpPr txBox="1">
            <a:spLocks noChangeArrowheads="1"/>
          </p:cNvSpPr>
          <p:nvPr/>
        </p:nvSpPr>
        <p:spPr bwMode="auto">
          <a:xfrm>
            <a:off x="2023867" y="5516051"/>
            <a:ext cx="6084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20000"/>
              </a:lnSpc>
            </a:pPr>
            <a:r>
              <a:rPr lang="nl-NL" altLang="nl-BE" sz="2200" dirty="0">
                <a:latin typeface="Segoe UI" panose="020B0502040204020203" pitchFamily="34" charset="0"/>
                <a:cs typeface="Segoe UI" panose="020B0502040204020203" pitchFamily="34" charset="0"/>
              </a:rPr>
              <a:t>Inspireer je met behulp van de </a:t>
            </a:r>
            <a:r>
              <a:rPr lang="nl-NL" altLang="nl-BE" sz="2200" b="1" dirty="0">
                <a:latin typeface="Segoe UI" panose="020B0502040204020203" pitchFamily="34" charset="0"/>
                <a:cs typeface="Segoe UI" panose="020B0502040204020203" pitchFamily="34" charset="0"/>
              </a:rPr>
              <a:t>volgende slide</a:t>
            </a:r>
            <a:r>
              <a:rPr lang="nl-NL" altLang="nl-BE" sz="2200" dirty="0">
                <a:latin typeface="Segoe UI" panose="020B0502040204020203" pitchFamily="34" charset="0"/>
                <a:cs typeface="Segoe UI" panose="020B0502040204020203" pitchFamily="34" charset="0"/>
              </a:rPr>
              <a:t>.</a:t>
            </a:r>
          </a:p>
        </p:txBody>
      </p:sp>
      <p:sp>
        <p:nvSpPr>
          <p:cNvPr id="31" name="Ovaal 30">
            <a:extLst>
              <a:ext uri="{FF2B5EF4-FFF2-40B4-BE49-F238E27FC236}">
                <a16:creationId xmlns:a16="http://schemas.microsoft.com/office/drawing/2014/main" id="{EF362FF7-F245-D539-48DE-4C7844B89364}"/>
              </a:ext>
            </a:extLst>
          </p:cNvPr>
          <p:cNvSpPr/>
          <p:nvPr/>
        </p:nvSpPr>
        <p:spPr>
          <a:xfrm>
            <a:off x="6692901" y="1993884"/>
            <a:ext cx="654672" cy="2920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p:txBody>
      </p:sp>
      <p:pic>
        <p:nvPicPr>
          <p:cNvPr id="2" name="Afbeelding 1">
            <a:extLst>
              <a:ext uri="{FF2B5EF4-FFF2-40B4-BE49-F238E27FC236}">
                <a16:creationId xmlns:a16="http://schemas.microsoft.com/office/drawing/2014/main" id="{A1D90CC9-871C-116C-AFA1-93FA2D4CCDCE}"/>
              </a:ext>
            </a:extLst>
          </p:cNvPr>
          <p:cNvPicPr>
            <a:picLocks noChangeAspect="1"/>
          </p:cNvPicPr>
          <p:nvPr/>
        </p:nvPicPr>
        <p:blipFill>
          <a:blip r:embed="rId10">
            <a:duotone>
              <a:schemeClr val="accent1">
                <a:shade val="45000"/>
                <a:satMod val="135000"/>
              </a:schemeClr>
              <a:prstClr val="white"/>
            </a:duotone>
          </a:blip>
          <a:stretch>
            <a:fillRect/>
          </a:stretch>
        </p:blipFill>
        <p:spPr>
          <a:xfrm>
            <a:off x="171903" y="919314"/>
            <a:ext cx="565611" cy="568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5" name="Rectangle 34">
            <a:extLst>
              <a:ext uri="{FF2B5EF4-FFF2-40B4-BE49-F238E27FC236}">
                <a16:creationId xmlns:a16="http://schemas.microsoft.com/office/drawing/2014/main" id="{A229DD28-34AD-2357-47A0-D4FD3BBB3830}"/>
              </a:ext>
            </a:extLst>
          </p:cNvPr>
          <p:cNvSpPr>
            <a:spLocks noChangeArrowheads="1"/>
          </p:cNvSpPr>
          <p:nvPr/>
        </p:nvSpPr>
        <p:spPr bwMode="auto">
          <a:xfrm>
            <a:off x="7634288" y="195263"/>
            <a:ext cx="455771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p>
        </p:txBody>
      </p:sp>
      <p:sp>
        <p:nvSpPr>
          <p:cNvPr id="15396" name="Rectangle 35">
            <a:extLst>
              <a:ext uri="{FF2B5EF4-FFF2-40B4-BE49-F238E27FC236}">
                <a16:creationId xmlns:a16="http://schemas.microsoft.com/office/drawing/2014/main" id="{34E7AC0F-C804-9FB5-0E6E-A9C237B01104}"/>
              </a:ext>
            </a:extLst>
          </p:cNvPr>
          <p:cNvSpPr>
            <a:spLocks noChangeArrowheads="1"/>
          </p:cNvSpPr>
          <p:nvPr/>
        </p:nvSpPr>
        <p:spPr bwMode="auto">
          <a:xfrm>
            <a:off x="7634288" y="652463"/>
            <a:ext cx="455771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p>
        </p:txBody>
      </p:sp>
      <p:sp>
        <p:nvSpPr>
          <p:cNvPr id="15397" name="Rectangle 37">
            <a:extLst>
              <a:ext uri="{FF2B5EF4-FFF2-40B4-BE49-F238E27FC236}">
                <a16:creationId xmlns:a16="http://schemas.microsoft.com/office/drawing/2014/main" id="{C5723CBF-99A5-7000-2302-FD4BFD27F2AF}"/>
              </a:ext>
            </a:extLst>
          </p:cNvPr>
          <p:cNvSpPr>
            <a:spLocks noChangeArrowheads="1"/>
          </p:cNvSpPr>
          <p:nvPr/>
        </p:nvSpPr>
        <p:spPr bwMode="auto">
          <a:xfrm>
            <a:off x="8624888" y="1368425"/>
            <a:ext cx="45561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br>
              <a:rPr lang="nl-BE" altLang="nl-BE">
                <a:latin typeface="Arial" panose="020B0604020202020204" pitchFamily="34" charset="0"/>
              </a:rPr>
            </a:br>
            <a:endParaRPr lang="nl-BE" altLang="nl-BE">
              <a:latin typeface="Arial" panose="020B0604020202020204" pitchFamily="34" charset="0"/>
            </a:endParaRPr>
          </a:p>
          <a:p>
            <a:endParaRPr lang="nl-BE" altLang="nl-BE">
              <a:latin typeface="Arial" panose="020B0604020202020204" pitchFamily="34" charset="0"/>
            </a:endParaRPr>
          </a:p>
        </p:txBody>
      </p:sp>
      <p:sp>
        <p:nvSpPr>
          <p:cNvPr id="15398" name="Rectangle 38">
            <a:extLst>
              <a:ext uri="{FF2B5EF4-FFF2-40B4-BE49-F238E27FC236}">
                <a16:creationId xmlns:a16="http://schemas.microsoft.com/office/drawing/2014/main" id="{6C01460D-B5CC-A2F7-8DDB-1699C341A6D3}"/>
              </a:ext>
            </a:extLst>
          </p:cNvPr>
          <p:cNvSpPr>
            <a:spLocks noChangeArrowheads="1"/>
          </p:cNvSpPr>
          <p:nvPr/>
        </p:nvSpPr>
        <p:spPr bwMode="auto">
          <a:xfrm flipV="1">
            <a:off x="7751763" y="1668463"/>
            <a:ext cx="45561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latin typeface="Arial" panose="020B0604020202020204" pitchFamily="34" charset="0"/>
            </a:endParaRPr>
          </a:p>
          <a:p>
            <a:endParaRPr lang="nl-BE" altLang="nl-BE">
              <a:latin typeface="Arial" panose="020B0604020202020204" pitchFamily="34" charset="0"/>
            </a:endParaRPr>
          </a:p>
        </p:txBody>
      </p:sp>
      <p:sp>
        <p:nvSpPr>
          <p:cNvPr id="15399" name="Rectangle 39">
            <a:extLst>
              <a:ext uri="{FF2B5EF4-FFF2-40B4-BE49-F238E27FC236}">
                <a16:creationId xmlns:a16="http://schemas.microsoft.com/office/drawing/2014/main" id="{D9BDC4D2-4CF6-43CD-52FC-C7DC92968236}"/>
              </a:ext>
            </a:extLst>
          </p:cNvPr>
          <p:cNvSpPr>
            <a:spLocks noChangeArrowheads="1"/>
          </p:cNvSpPr>
          <p:nvPr/>
        </p:nvSpPr>
        <p:spPr bwMode="auto">
          <a:xfrm>
            <a:off x="8632825" y="2058988"/>
            <a:ext cx="45561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p>
        </p:txBody>
      </p:sp>
      <p:sp>
        <p:nvSpPr>
          <p:cNvPr id="15400" name="Rectangle 40">
            <a:extLst>
              <a:ext uri="{FF2B5EF4-FFF2-40B4-BE49-F238E27FC236}">
                <a16:creationId xmlns:a16="http://schemas.microsoft.com/office/drawing/2014/main" id="{C2BED282-705C-2351-FD19-7DC4FE87F658}"/>
              </a:ext>
            </a:extLst>
          </p:cNvPr>
          <p:cNvSpPr>
            <a:spLocks noChangeArrowheads="1"/>
          </p:cNvSpPr>
          <p:nvPr/>
        </p:nvSpPr>
        <p:spPr bwMode="auto">
          <a:xfrm flipV="1">
            <a:off x="9045575" y="2286000"/>
            <a:ext cx="4557713"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p>
        </p:txBody>
      </p:sp>
      <p:sp>
        <p:nvSpPr>
          <p:cNvPr id="15401" name="Rectangle 41">
            <a:extLst>
              <a:ext uri="{FF2B5EF4-FFF2-40B4-BE49-F238E27FC236}">
                <a16:creationId xmlns:a16="http://schemas.microsoft.com/office/drawing/2014/main" id="{55B9C3C0-BC5E-DA90-AE7B-7D35699DDEF3}"/>
              </a:ext>
            </a:extLst>
          </p:cNvPr>
          <p:cNvSpPr>
            <a:spLocks noChangeArrowheads="1"/>
          </p:cNvSpPr>
          <p:nvPr/>
        </p:nvSpPr>
        <p:spPr bwMode="auto">
          <a:xfrm flipV="1">
            <a:off x="7634288" y="3094038"/>
            <a:ext cx="4557712"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p>
        </p:txBody>
      </p:sp>
      <p:sp>
        <p:nvSpPr>
          <p:cNvPr id="15402" name="Rectangle 43">
            <a:extLst>
              <a:ext uri="{FF2B5EF4-FFF2-40B4-BE49-F238E27FC236}">
                <a16:creationId xmlns:a16="http://schemas.microsoft.com/office/drawing/2014/main" id="{4EDFB67F-CB26-E689-F4AA-594B064AF351}"/>
              </a:ext>
            </a:extLst>
          </p:cNvPr>
          <p:cNvSpPr>
            <a:spLocks noChangeArrowheads="1"/>
          </p:cNvSpPr>
          <p:nvPr/>
        </p:nvSpPr>
        <p:spPr bwMode="auto">
          <a:xfrm>
            <a:off x="7634288" y="5643563"/>
            <a:ext cx="455771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p>
        </p:txBody>
      </p:sp>
      <p:sp>
        <p:nvSpPr>
          <p:cNvPr id="15403" name="Rectangle 44">
            <a:extLst>
              <a:ext uri="{FF2B5EF4-FFF2-40B4-BE49-F238E27FC236}">
                <a16:creationId xmlns:a16="http://schemas.microsoft.com/office/drawing/2014/main" id="{9B1E6DA5-1C79-0DA6-E261-2397C13A43AF}"/>
              </a:ext>
            </a:extLst>
          </p:cNvPr>
          <p:cNvSpPr>
            <a:spLocks noChangeArrowheads="1"/>
          </p:cNvSpPr>
          <p:nvPr/>
        </p:nvSpPr>
        <p:spPr bwMode="auto">
          <a:xfrm flipV="1">
            <a:off x="7634288" y="5905500"/>
            <a:ext cx="4557712"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p>
        </p:txBody>
      </p:sp>
      <p:sp>
        <p:nvSpPr>
          <p:cNvPr id="15404" name="Rectangle 45">
            <a:extLst>
              <a:ext uri="{FF2B5EF4-FFF2-40B4-BE49-F238E27FC236}">
                <a16:creationId xmlns:a16="http://schemas.microsoft.com/office/drawing/2014/main" id="{D4AA7EC0-4EE1-9FDF-E32D-48687A72E378}"/>
              </a:ext>
            </a:extLst>
          </p:cNvPr>
          <p:cNvSpPr>
            <a:spLocks noChangeArrowheads="1"/>
          </p:cNvSpPr>
          <p:nvPr/>
        </p:nvSpPr>
        <p:spPr bwMode="auto">
          <a:xfrm>
            <a:off x="7634288" y="7015163"/>
            <a:ext cx="455771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BE" altLang="nl-BE"/>
          </a:p>
        </p:txBody>
      </p:sp>
      <p:sp>
        <p:nvSpPr>
          <p:cNvPr id="15405" name="Tijdelijke aanduiding voor tekst 3">
            <a:extLst>
              <a:ext uri="{FF2B5EF4-FFF2-40B4-BE49-F238E27FC236}">
                <a16:creationId xmlns:a16="http://schemas.microsoft.com/office/drawing/2014/main" id="{58BF9499-E190-B3E4-B8D1-BE25EE3FC343}"/>
              </a:ext>
            </a:extLst>
          </p:cNvPr>
          <p:cNvSpPr txBox="1">
            <a:spLocks noChangeArrowheads="1"/>
          </p:cNvSpPr>
          <p:nvPr/>
        </p:nvSpPr>
        <p:spPr bwMode="auto">
          <a:xfrm>
            <a:off x="1063625" y="227013"/>
            <a:ext cx="1012825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nl-NL" altLang="nl-BE" sz="6000" b="1" dirty="0">
                <a:solidFill>
                  <a:srgbClr val="F5675A"/>
                </a:solidFill>
                <a:latin typeface="Segoe UI" panose="020B0502040204020203" pitchFamily="34" charset="0"/>
                <a:cs typeface="Segoe UI" panose="020B0502040204020203" pitchFamily="34" charset="0"/>
              </a:rPr>
              <a:t>COMPETENTIE + VB.</a:t>
            </a:r>
            <a:endParaRPr lang="nl-BE" altLang="nl-BE" sz="6000" b="1" dirty="0">
              <a:solidFill>
                <a:srgbClr val="F5675A"/>
              </a:solidFill>
              <a:latin typeface="Segoe UI" panose="020B0502040204020203" pitchFamily="34" charset="0"/>
              <a:cs typeface="Segoe UI" panose="020B0502040204020203" pitchFamily="34" charset="0"/>
            </a:endParaRPr>
          </a:p>
        </p:txBody>
      </p:sp>
      <p:pic>
        <p:nvPicPr>
          <p:cNvPr id="20" name="Picture 18" descr="Daimler Brand &amp; Design Navigator">
            <a:extLst>
              <a:ext uri="{FF2B5EF4-FFF2-40B4-BE49-F238E27FC236}">
                <a16:creationId xmlns:a16="http://schemas.microsoft.com/office/drawing/2014/main" id="{3D19B502-63F6-116C-4837-3819EC54657D}"/>
              </a:ext>
            </a:extLst>
          </p:cNvPr>
          <p:cNvPicPr>
            <a:picLocks noChangeAspect="1" noChangeArrowheads="1"/>
          </p:cNvPicPr>
          <p:nvPr/>
        </p:nvPicPr>
        <p:blipFill rotWithShape="1">
          <a:blip r:embed="rId2">
            <a:duotone>
              <a:schemeClr val="accent1">
                <a:shade val="45000"/>
                <a:satMod val="135000"/>
              </a:schemeClr>
              <a:prstClr val="white"/>
            </a:duotone>
          </a:blip>
          <a:srcRect l="25674" t="10029" r="25882" b="16327"/>
          <a:stretch/>
        </p:blipFill>
        <p:spPr bwMode="auto">
          <a:xfrm>
            <a:off x="165350" y="235930"/>
            <a:ext cx="561328" cy="568880"/>
          </a:xfrm>
          <a:prstGeom prst="rect">
            <a:avLst/>
          </a:prstGeom>
          <a:noFill/>
        </p:spPr>
      </p:pic>
      <p:pic>
        <p:nvPicPr>
          <p:cNvPr id="21" name="Afbeelding 20">
            <a:extLst>
              <a:ext uri="{FF2B5EF4-FFF2-40B4-BE49-F238E27FC236}">
                <a16:creationId xmlns:a16="http://schemas.microsoft.com/office/drawing/2014/main" id="{A030C3EF-064F-A15B-E00F-D481214F1BA8}"/>
              </a:ext>
            </a:extLst>
          </p:cNvPr>
          <p:cNvPicPr>
            <a:picLocks noChangeAspect="1"/>
          </p:cNvPicPr>
          <p:nvPr/>
        </p:nvPicPr>
        <p:blipFill>
          <a:blip r:embed="rId3">
            <a:duotone>
              <a:schemeClr val="accent1">
                <a:shade val="45000"/>
                <a:satMod val="135000"/>
              </a:schemeClr>
              <a:prstClr val="white"/>
            </a:duotone>
          </a:blip>
          <a:stretch>
            <a:fillRect/>
          </a:stretch>
        </p:blipFill>
        <p:spPr>
          <a:xfrm>
            <a:off x="171903" y="919314"/>
            <a:ext cx="565611" cy="568880"/>
          </a:xfrm>
          <a:prstGeom prst="rect">
            <a:avLst/>
          </a:prstGeom>
        </p:spPr>
      </p:pic>
      <p:sp>
        <p:nvSpPr>
          <p:cNvPr id="2" name="Tekstvak 1">
            <a:extLst>
              <a:ext uri="{FF2B5EF4-FFF2-40B4-BE49-F238E27FC236}">
                <a16:creationId xmlns:a16="http://schemas.microsoft.com/office/drawing/2014/main" id="{19602236-13B0-4556-C5F4-AB463FDFC93F}"/>
              </a:ext>
            </a:extLst>
          </p:cNvPr>
          <p:cNvSpPr txBox="1"/>
          <p:nvPr/>
        </p:nvSpPr>
        <p:spPr>
          <a:xfrm>
            <a:off x="1074461" y="1202338"/>
            <a:ext cx="11019972" cy="5062924"/>
          </a:xfrm>
          <a:prstGeom prst="rect">
            <a:avLst/>
          </a:prstGeom>
          <a:noFill/>
        </p:spPr>
        <p:txBody>
          <a:bodyPr wrap="square" rtlCol="0">
            <a:spAutoFit/>
          </a:bodyPr>
          <a:lstStyle/>
          <a:p>
            <a:pPr>
              <a:tabLst>
                <a:tab pos="3319463" algn="l"/>
                <a:tab pos="6183313" algn="l"/>
              </a:tabLst>
            </a:pPr>
            <a:r>
              <a:rPr lang="nl-NL" sz="1900" b="1" dirty="0"/>
              <a:t>Wetenschappelijk inzicht	Creativiteit	</a:t>
            </a:r>
            <a:r>
              <a:rPr lang="nl-NL" sz="1900" b="1" dirty="0" err="1"/>
              <a:t>Onderzoeksvaardigheden</a:t>
            </a:r>
            <a:endParaRPr lang="nl-NL" sz="1900" b="1" dirty="0"/>
          </a:p>
          <a:p>
            <a:pPr>
              <a:tabLst>
                <a:tab pos="3319463" algn="l"/>
                <a:tab pos="6183313" algn="l"/>
              </a:tabLst>
            </a:pPr>
            <a:endParaRPr lang="nl-NL" sz="1900" b="1" dirty="0"/>
          </a:p>
          <a:p>
            <a:pPr>
              <a:tabLst>
                <a:tab pos="3319463" algn="l"/>
                <a:tab pos="6183313" algn="l"/>
              </a:tabLst>
            </a:pPr>
            <a:r>
              <a:rPr lang="nl-NL" sz="1900" b="1" dirty="0"/>
              <a:t>Verantwoordelijkheidszin 	Meertaligheid	Informatie opzoeken en interpreteren</a:t>
            </a:r>
          </a:p>
          <a:p>
            <a:pPr>
              <a:tabLst>
                <a:tab pos="3319463" algn="l"/>
                <a:tab pos="6183313" algn="l"/>
              </a:tabLst>
            </a:pPr>
            <a:endParaRPr lang="nl-NL" sz="1900" b="1" dirty="0"/>
          </a:p>
          <a:p>
            <a:pPr>
              <a:tabLst>
                <a:tab pos="3319463" algn="l"/>
                <a:tab pos="6183313" algn="l"/>
              </a:tabLst>
            </a:pPr>
            <a:r>
              <a:rPr lang="nl-NL" sz="1900" b="1" dirty="0"/>
              <a:t>Leiderschap	Samenwerken	Probleemoplossend denken</a:t>
            </a:r>
          </a:p>
          <a:p>
            <a:pPr>
              <a:tabLst>
                <a:tab pos="3319463" algn="l"/>
                <a:tab pos="6183313" algn="l"/>
              </a:tabLst>
            </a:pPr>
            <a:endParaRPr lang="nl-NL" sz="1900" b="1" dirty="0"/>
          </a:p>
          <a:p>
            <a:pPr>
              <a:tabLst>
                <a:tab pos="3319463" algn="l"/>
                <a:tab pos="6183313" algn="l"/>
              </a:tabLst>
            </a:pPr>
            <a:r>
              <a:rPr lang="nl-NL" sz="1900" b="1" dirty="0"/>
              <a:t>Persoonlijk leiderschap	Procedures volgen	Inzicht in biologische en chemische processen</a:t>
            </a:r>
          </a:p>
          <a:p>
            <a:pPr>
              <a:tabLst>
                <a:tab pos="3319463" algn="l"/>
                <a:tab pos="6183313" algn="l"/>
              </a:tabLst>
            </a:pPr>
            <a:endParaRPr lang="nl-NL" sz="1900" b="1" dirty="0"/>
          </a:p>
          <a:p>
            <a:pPr>
              <a:tabLst>
                <a:tab pos="3319463" algn="l"/>
                <a:tab pos="6183313" algn="l"/>
              </a:tabLst>
            </a:pPr>
            <a:r>
              <a:rPr lang="nl-NL" sz="1900" b="1" dirty="0"/>
              <a:t>Planningsvaardigheden	Maatschappelijk inzicht	Normering en wetgeving toepassen</a:t>
            </a:r>
          </a:p>
          <a:p>
            <a:pPr>
              <a:tabLst>
                <a:tab pos="3319463" algn="l"/>
                <a:tab pos="6183313" algn="l"/>
              </a:tabLst>
            </a:pPr>
            <a:endParaRPr lang="nl-NL" sz="1900" b="1" dirty="0"/>
          </a:p>
          <a:p>
            <a:pPr>
              <a:tabLst>
                <a:tab pos="3319463" algn="l"/>
                <a:tab pos="6183313" algn="l"/>
              </a:tabLst>
            </a:pPr>
            <a:r>
              <a:rPr lang="nl-NL" sz="1900" b="1" dirty="0" err="1"/>
              <a:t>Computationeel</a:t>
            </a:r>
            <a:r>
              <a:rPr lang="nl-NL" sz="1900" b="1" dirty="0"/>
              <a:t> denken	Communicatie	Aandacht voor IT- en telecomontwikkelingen </a:t>
            </a:r>
          </a:p>
          <a:p>
            <a:pPr>
              <a:tabLst>
                <a:tab pos="3319463" algn="l"/>
                <a:tab pos="6183313" algn="l"/>
              </a:tabLst>
            </a:pPr>
            <a:endParaRPr lang="nl-NL" sz="1900" b="1" dirty="0"/>
          </a:p>
          <a:p>
            <a:pPr>
              <a:tabLst>
                <a:tab pos="3319463" algn="l"/>
                <a:tab pos="6183313" algn="l"/>
              </a:tabLst>
            </a:pPr>
            <a:r>
              <a:rPr lang="nl-NL" sz="1900" b="1" dirty="0"/>
              <a:t>Technische vaardigheden	Computervaardig	Gespecialiseerde softwarekennis	</a:t>
            </a:r>
          </a:p>
          <a:p>
            <a:pPr>
              <a:tabLst>
                <a:tab pos="3319463" algn="l"/>
                <a:tab pos="6183313" algn="l"/>
              </a:tabLst>
            </a:pPr>
            <a:endParaRPr lang="nl-NL" sz="1900" b="1" dirty="0"/>
          </a:p>
          <a:p>
            <a:pPr>
              <a:tabLst>
                <a:tab pos="3319463" algn="l"/>
                <a:tab pos="6183313" algn="l"/>
              </a:tabLst>
            </a:pPr>
            <a:r>
              <a:rPr lang="nl-NL" sz="1900" b="1" dirty="0"/>
              <a:t>Kennis programmeertalen 	Projectmatig werken	 Administratieve vaardigheden</a:t>
            </a:r>
          </a:p>
          <a:p>
            <a:pPr>
              <a:tabLst>
                <a:tab pos="3319463" algn="l"/>
                <a:tab pos="6183313" algn="l"/>
              </a:tabLst>
            </a:pPr>
            <a:endParaRPr lang="nl-NL" sz="1900" b="1" dirty="0"/>
          </a:p>
          <a:p>
            <a:pPr>
              <a:tabLst>
                <a:tab pos="3319463" algn="l"/>
                <a:tab pos="6183313" algn="l"/>
              </a:tabLst>
            </a:pPr>
            <a:r>
              <a:rPr lang="nl-NL" sz="1900" b="1" dirty="0"/>
              <a:t>Kritisch denken	Kennis productieproces	Staalafname- en analyse</a:t>
            </a:r>
            <a:endParaRPr lang="nl-BE" sz="1900" b="1" dirty="0"/>
          </a:p>
        </p:txBody>
      </p:sp>
    </p:spTree>
    <p:extLst>
      <p:ext uri="{BB962C8B-B14F-4D97-AF65-F5344CB8AC3E}">
        <p14:creationId xmlns:p14="http://schemas.microsoft.com/office/powerpoint/2010/main" val="228264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tekst 3">
            <a:extLst>
              <a:ext uri="{FF2B5EF4-FFF2-40B4-BE49-F238E27FC236}">
                <a16:creationId xmlns:a16="http://schemas.microsoft.com/office/drawing/2014/main" id="{57E11644-756E-BFA1-7A3F-9A41846BCE2F}"/>
              </a:ext>
            </a:extLst>
          </p:cNvPr>
          <p:cNvSpPr>
            <a:spLocks noGrp="1" noChangeArrowheads="1"/>
          </p:cNvSpPr>
          <p:nvPr>
            <p:ph type="body" sz="quarter" idx="14"/>
          </p:nvPr>
        </p:nvSpPr>
        <p:spPr bwMode="auto">
          <a:xfrm>
            <a:off x="1030288" y="536575"/>
            <a:ext cx="10128250" cy="133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BE" sz="6000" dirty="0">
                <a:latin typeface="Segoe UI" panose="020B0502040204020203" pitchFamily="34" charset="0"/>
                <a:cs typeface="Segoe UI" panose="020B0502040204020203" pitchFamily="34" charset="0"/>
              </a:rPr>
              <a:t>TIME TO TALK</a:t>
            </a:r>
            <a:endParaRPr lang="nl-BE" altLang="nl-BE" sz="6000" dirty="0">
              <a:latin typeface="Segoe UI" panose="020B0502040204020203" pitchFamily="34" charset="0"/>
              <a:cs typeface="Segoe UI" panose="020B0502040204020203" pitchFamily="34" charset="0"/>
            </a:endParaRPr>
          </a:p>
        </p:txBody>
      </p:sp>
      <p:sp>
        <p:nvSpPr>
          <p:cNvPr id="16387" name="Tekstvak 1">
            <a:extLst>
              <a:ext uri="{FF2B5EF4-FFF2-40B4-BE49-F238E27FC236}">
                <a16:creationId xmlns:a16="http://schemas.microsoft.com/office/drawing/2014/main" id="{25B8ACAD-36E6-E285-BF7E-DC4066392867}"/>
              </a:ext>
            </a:extLst>
          </p:cNvPr>
          <p:cNvSpPr txBox="1">
            <a:spLocks noChangeArrowheads="1"/>
          </p:cNvSpPr>
          <p:nvPr/>
        </p:nvSpPr>
        <p:spPr bwMode="auto">
          <a:xfrm>
            <a:off x="1030288" y="1668463"/>
            <a:ext cx="1096327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20000"/>
              </a:lnSpc>
            </a:pPr>
            <a:r>
              <a:rPr lang="nl-NL" altLang="nl-BE" sz="2200" dirty="0">
                <a:latin typeface="Segoe UI" panose="020B0502040204020203" pitchFamily="34" charset="0"/>
                <a:cs typeface="Segoe UI" panose="020B0502040204020203" pitchFamily="34" charset="0"/>
              </a:rPr>
              <a:t>Benoem beurtelings een </a:t>
            </a:r>
            <a:r>
              <a:rPr lang="nl-NL" altLang="nl-BE" sz="2200" b="1" dirty="0">
                <a:latin typeface="Segoe UI" panose="020B0502040204020203" pitchFamily="34" charset="0"/>
                <a:cs typeface="Segoe UI" panose="020B0502040204020203" pitchFamily="34" charset="0"/>
              </a:rPr>
              <a:t>competentie</a:t>
            </a:r>
            <a:r>
              <a:rPr lang="nl-NL" altLang="nl-BE" sz="2200" dirty="0">
                <a:latin typeface="Segoe UI" panose="020B0502040204020203" pitchFamily="34" charset="0"/>
                <a:cs typeface="Segoe UI" panose="020B0502040204020203" pitchFamily="34" charset="0"/>
              </a:rPr>
              <a:t> van een speler met een </a:t>
            </a:r>
            <a:r>
              <a:rPr lang="nl-NL" altLang="nl-BE" sz="2200" b="1" dirty="0">
                <a:latin typeface="Segoe UI" panose="020B0502040204020203" pitchFamily="34" charset="0"/>
                <a:cs typeface="Segoe UI" panose="020B0502040204020203" pitchFamily="34" charset="0"/>
              </a:rPr>
              <a:t>concreet voorbeeld </a:t>
            </a:r>
          </a:p>
          <a:p>
            <a:pPr>
              <a:lnSpc>
                <a:spcPct val="120000"/>
              </a:lnSpc>
            </a:pPr>
            <a:r>
              <a:rPr lang="nl-NL" altLang="nl-BE" sz="2200" dirty="0">
                <a:latin typeface="Segoe UI" panose="020B0502040204020203" pitchFamily="34" charset="0"/>
                <a:cs typeface="Segoe UI" panose="020B0502040204020203" pitchFamily="34" charset="0"/>
              </a:rPr>
              <a:t>uit spel- of klascontext. </a:t>
            </a:r>
          </a:p>
          <a:p>
            <a:pPr>
              <a:lnSpc>
                <a:spcPct val="120000"/>
              </a:lnSpc>
            </a:pPr>
            <a:endParaRPr lang="nl-NL" altLang="nl-BE" dirty="0">
              <a:latin typeface="Segoe UI" panose="020B0502040204020203" pitchFamily="34" charset="0"/>
              <a:cs typeface="Segoe UI" panose="020B0502040204020203" pitchFamily="34" charset="0"/>
            </a:endParaRPr>
          </a:p>
          <a:p>
            <a:pPr>
              <a:lnSpc>
                <a:spcPct val="120000"/>
              </a:lnSpc>
            </a:pPr>
            <a:r>
              <a:rPr lang="nl-NL" altLang="nl-BE" b="1" dirty="0">
                <a:latin typeface="Segoe UI" panose="020B0502040204020203" pitchFamily="34" charset="0"/>
                <a:cs typeface="Segoe UI" panose="020B0502040204020203" pitchFamily="34" charset="0"/>
              </a:rPr>
              <a:t>Tip: Wissel af van zender, maar ook van ontvanger!</a:t>
            </a:r>
          </a:p>
          <a:p>
            <a:pPr>
              <a:lnSpc>
                <a:spcPct val="120000"/>
              </a:lnSpc>
            </a:pPr>
            <a:r>
              <a:rPr lang="nl-NL" altLang="nl-BE" dirty="0">
                <a:latin typeface="Segoe UI" panose="020B0502040204020203" pitchFamily="34" charset="0"/>
                <a:cs typeface="Segoe UI" panose="020B0502040204020203" pitchFamily="34" charset="0"/>
              </a:rPr>
              <a:t>	</a:t>
            </a:r>
            <a:r>
              <a:rPr lang="nl-NL" altLang="nl-BE" sz="1600" dirty="0">
                <a:latin typeface="Segoe UI" panose="020B0502040204020203" pitchFamily="34" charset="0"/>
                <a:cs typeface="Segoe UI" panose="020B0502040204020203" pitchFamily="34" charset="0"/>
              </a:rPr>
              <a:t>Bedoeling is dat elk teamlid minstens twee talenten benoemd krijgt. Benoem dus geen 4 talenten van 	eenzelfde speler na elkaar. Voor je het weet is de tijd om. Wissel besproken post-its met elkaar uit.</a:t>
            </a:r>
          </a:p>
        </p:txBody>
      </p:sp>
      <p:pic>
        <p:nvPicPr>
          <p:cNvPr id="12" name="Afbeelding 11">
            <a:extLst>
              <a:ext uri="{FF2B5EF4-FFF2-40B4-BE49-F238E27FC236}">
                <a16:creationId xmlns:a16="http://schemas.microsoft.com/office/drawing/2014/main" id="{23C135B7-1A45-3DD3-D055-A8F338F805E7}"/>
              </a:ext>
            </a:extLst>
          </p:cNvPr>
          <p:cNvPicPr>
            <a:picLocks noChangeAspect="1"/>
          </p:cNvPicPr>
          <p:nvPr/>
        </p:nvPicPr>
        <p:blipFill>
          <a:blip r:embed="rId3">
            <a:duotone>
              <a:schemeClr val="accent1">
                <a:shade val="45000"/>
                <a:satMod val="135000"/>
              </a:schemeClr>
              <a:prstClr val="white"/>
            </a:duotone>
          </a:blip>
          <a:stretch>
            <a:fillRect/>
          </a:stretch>
        </p:blipFill>
        <p:spPr>
          <a:xfrm>
            <a:off x="165350" y="416382"/>
            <a:ext cx="543596" cy="405627"/>
          </a:xfrm>
          <a:prstGeom prst="rect">
            <a:avLst/>
          </a:prstGeom>
        </p:spPr>
      </p:pic>
      <p:pic>
        <p:nvPicPr>
          <p:cNvPr id="13" name="Afbeelding 12">
            <a:extLst>
              <a:ext uri="{FF2B5EF4-FFF2-40B4-BE49-F238E27FC236}">
                <a16:creationId xmlns:a16="http://schemas.microsoft.com/office/drawing/2014/main" id="{BDB7EC6C-28AA-9DF4-A832-574FEB54A768}"/>
              </a:ext>
            </a:extLst>
          </p:cNvPr>
          <p:cNvPicPr>
            <a:picLocks noChangeAspect="1"/>
          </p:cNvPicPr>
          <p:nvPr/>
        </p:nvPicPr>
        <p:blipFill>
          <a:blip r:embed="rId4">
            <a:duotone>
              <a:schemeClr val="accent1">
                <a:shade val="45000"/>
                <a:satMod val="135000"/>
              </a:schemeClr>
              <a:prstClr val="white"/>
            </a:duotone>
          </a:blip>
          <a:stretch>
            <a:fillRect/>
          </a:stretch>
        </p:blipFill>
        <p:spPr>
          <a:xfrm>
            <a:off x="171903" y="919314"/>
            <a:ext cx="565611" cy="568880"/>
          </a:xfrm>
          <a:prstGeom prst="rect">
            <a:avLst/>
          </a:prstGeom>
        </p:spPr>
      </p:pic>
      <p:grpSp>
        <p:nvGrpSpPr>
          <p:cNvPr id="16390" name="Groep 21">
            <a:extLst>
              <a:ext uri="{FF2B5EF4-FFF2-40B4-BE49-F238E27FC236}">
                <a16:creationId xmlns:a16="http://schemas.microsoft.com/office/drawing/2014/main" id="{B3EC3D58-C326-443B-AD4A-08EDDD4369AC}"/>
              </a:ext>
            </a:extLst>
          </p:cNvPr>
          <p:cNvGrpSpPr>
            <a:grpSpLocks/>
          </p:cNvGrpSpPr>
          <p:nvPr/>
        </p:nvGrpSpPr>
        <p:grpSpPr bwMode="auto">
          <a:xfrm>
            <a:off x="2090057" y="3956957"/>
            <a:ext cx="6388100" cy="2252663"/>
            <a:chOff x="1981199" y="4662739"/>
            <a:chExt cx="5969001" cy="2048161"/>
          </a:xfrm>
        </p:grpSpPr>
        <p:grpSp>
          <p:nvGrpSpPr>
            <p:cNvPr id="16391" name="Groep 14">
              <a:extLst>
                <a:ext uri="{FF2B5EF4-FFF2-40B4-BE49-F238E27FC236}">
                  <a16:creationId xmlns:a16="http://schemas.microsoft.com/office/drawing/2014/main" id="{917FE1AB-83A0-9314-6543-B793B99971ED}"/>
                </a:ext>
              </a:extLst>
            </p:cNvPr>
            <p:cNvGrpSpPr>
              <a:grpSpLocks/>
            </p:cNvGrpSpPr>
            <p:nvPr/>
          </p:nvGrpSpPr>
          <p:grpSpPr bwMode="auto">
            <a:xfrm>
              <a:off x="1981199" y="4662739"/>
              <a:ext cx="5969001" cy="2048161"/>
              <a:chOff x="1981199" y="4662739"/>
              <a:chExt cx="5969001" cy="2048161"/>
            </a:xfrm>
          </p:grpSpPr>
          <p:pic>
            <p:nvPicPr>
              <p:cNvPr id="16397" name="Afbeelding 2">
                <a:extLst>
                  <a:ext uri="{FF2B5EF4-FFF2-40B4-BE49-F238E27FC236}">
                    <a16:creationId xmlns:a16="http://schemas.microsoft.com/office/drawing/2014/main" id="{2CA175AE-9264-1381-A9BF-068297088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00" r="2338"/>
              <a:stretch>
                <a:fillRect/>
              </a:stretch>
            </p:blipFill>
            <p:spPr bwMode="auto">
              <a:xfrm>
                <a:off x="1981199" y="4662739"/>
                <a:ext cx="5969001" cy="2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Vrije vorm: vorm 7">
                <a:extLst>
                  <a:ext uri="{FF2B5EF4-FFF2-40B4-BE49-F238E27FC236}">
                    <a16:creationId xmlns:a16="http://schemas.microsoft.com/office/drawing/2014/main" id="{66F134B3-A4D5-B0FC-138C-17AD9516F8C5}"/>
                  </a:ext>
                </a:extLst>
              </p:cNvPr>
              <p:cNvSpPr/>
              <p:nvPr/>
            </p:nvSpPr>
            <p:spPr>
              <a:xfrm>
                <a:off x="2961694" y="5170810"/>
                <a:ext cx="706075" cy="141452"/>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16399" name="Picture 2" descr="Afbeeldingen over Stacked Post It Notes – Blader in stockfoto's, vectoren  en video's over 3,489 | Adobe Stock">
                <a:extLst>
                  <a:ext uri="{FF2B5EF4-FFF2-40B4-BE49-F238E27FC236}">
                    <a16:creationId xmlns:a16="http://schemas.microsoft.com/office/drawing/2014/main" id="{775477CB-1BDB-2B17-73BA-79928C83B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095" t="9641" r="10143" b="8621"/>
              <a:stretch>
                <a:fillRect/>
              </a:stretch>
            </p:blipFill>
            <p:spPr bwMode="auto">
              <a:xfrm>
                <a:off x="2200540" y="5531645"/>
                <a:ext cx="1211791" cy="104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 descr="Afbeeldingen over Stacked Post It Notes – Blader in stockfoto's, vectoren  en video's over 3,489 | Adobe Stock">
                <a:extLst>
                  <a:ext uri="{FF2B5EF4-FFF2-40B4-BE49-F238E27FC236}">
                    <a16:creationId xmlns:a16="http://schemas.microsoft.com/office/drawing/2014/main" id="{BE0A8460-0728-55C6-F55E-5DDACD2A6A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095" t="9641" r="10143" b="8621"/>
              <a:stretch>
                <a:fillRect/>
              </a:stretch>
            </p:blipFill>
            <p:spPr bwMode="auto">
              <a:xfrm>
                <a:off x="3600715" y="5531645"/>
                <a:ext cx="1211791" cy="104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2" descr="Afbeeldingen over Stacked Post It Notes – Blader in stockfoto's, vectoren  en video's over 3,489 | Adobe Stock">
                <a:extLst>
                  <a:ext uri="{FF2B5EF4-FFF2-40B4-BE49-F238E27FC236}">
                    <a16:creationId xmlns:a16="http://schemas.microsoft.com/office/drawing/2014/main" id="{A2327F28-EC96-9DA7-6ED4-9567E2EB57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095" t="9641" r="10143" b="8621"/>
              <a:stretch>
                <a:fillRect/>
              </a:stretch>
            </p:blipFill>
            <p:spPr bwMode="auto">
              <a:xfrm>
                <a:off x="5124715" y="5531645"/>
                <a:ext cx="1211791" cy="104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 descr="Afbeeldingen over Stacked Post It Notes – Blader in stockfoto's, vectoren  en video's over 3,489 | Adobe Stock">
                <a:extLst>
                  <a:ext uri="{FF2B5EF4-FFF2-40B4-BE49-F238E27FC236}">
                    <a16:creationId xmlns:a16="http://schemas.microsoft.com/office/drawing/2014/main" id="{63FD7DCD-9AEB-A614-1114-FC64C7A84F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095" t="9641" r="10143" b="8621"/>
              <a:stretch>
                <a:fillRect/>
              </a:stretch>
            </p:blipFill>
            <p:spPr bwMode="auto">
              <a:xfrm>
                <a:off x="6505840" y="5531645"/>
                <a:ext cx="1211791" cy="104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Vrije vorm: vorm 15">
              <a:extLst>
                <a:ext uri="{FF2B5EF4-FFF2-40B4-BE49-F238E27FC236}">
                  <a16:creationId xmlns:a16="http://schemas.microsoft.com/office/drawing/2014/main" id="{07B3CA82-B333-0C9C-9001-5FAB52CA34E1}"/>
                </a:ext>
              </a:extLst>
            </p:cNvPr>
            <p:cNvSpPr/>
            <p:nvPr/>
          </p:nvSpPr>
          <p:spPr>
            <a:xfrm>
              <a:off x="2455871" y="5911266"/>
              <a:ext cx="706075" cy="141452"/>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Vrije vorm: vorm 16">
              <a:extLst>
                <a:ext uri="{FF2B5EF4-FFF2-40B4-BE49-F238E27FC236}">
                  <a16:creationId xmlns:a16="http://schemas.microsoft.com/office/drawing/2014/main" id="{641F538C-297D-056C-FD96-7B912F0C205E}"/>
                </a:ext>
              </a:extLst>
            </p:cNvPr>
            <p:cNvSpPr/>
            <p:nvPr/>
          </p:nvSpPr>
          <p:spPr>
            <a:xfrm>
              <a:off x="3805720" y="5798682"/>
              <a:ext cx="706075" cy="132791"/>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9" name="Vrije vorm: vorm 18">
              <a:extLst>
                <a:ext uri="{FF2B5EF4-FFF2-40B4-BE49-F238E27FC236}">
                  <a16:creationId xmlns:a16="http://schemas.microsoft.com/office/drawing/2014/main" id="{2D3CCF18-0054-7F25-E0AB-E845F5891CB4}"/>
                </a:ext>
              </a:extLst>
            </p:cNvPr>
            <p:cNvSpPr/>
            <p:nvPr/>
          </p:nvSpPr>
          <p:spPr>
            <a:xfrm rot="10800000">
              <a:off x="3836871" y="6074368"/>
              <a:ext cx="505822" cy="178979"/>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p:txBody>
        </p:sp>
        <p:sp>
          <p:nvSpPr>
            <p:cNvPr id="20" name="Vrije vorm: vorm 19">
              <a:extLst>
                <a:ext uri="{FF2B5EF4-FFF2-40B4-BE49-F238E27FC236}">
                  <a16:creationId xmlns:a16="http://schemas.microsoft.com/office/drawing/2014/main" id="{FA636464-1C7E-CBE8-03BE-84D189EF9D0A}"/>
                </a:ext>
              </a:extLst>
            </p:cNvPr>
            <p:cNvSpPr/>
            <p:nvPr/>
          </p:nvSpPr>
          <p:spPr>
            <a:xfrm>
              <a:off x="5271270" y="5798682"/>
              <a:ext cx="545873" cy="203517"/>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1" name="Vrije vorm: vorm 20">
              <a:extLst>
                <a:ext uri="{FF2B5EF4-FFF2-40B4-BE49-F238E27FC236}">
                  <a16:creationId xmlns:a16="http://schemas.microsoft.com/office/drawing/2014/main" id="{C15DFAB5-6D6D-91A9-073E-34E2373B1F7C}"/>
                </a:ext>
              </a:extLst>
            </p:cNvPr>
            <p:cNvSpPr/>
            <p:nvPr/>
          </p:nvSpPr>
          <p:spPr>
            <a:xfrm rot="10800000">
              <a:off x="6649302" y="5847757"/>
              <a:ext cx="706075" cy="141452"/>
            </a:xfrm>
            <a:custGeom>
              <a:avLst/>
              <a:gdLst>
                <a:gd name="connsiteX0" fmla="*/ 0 w 2032000"/>
                <a:gd name="connsiteY0" fmla="*/ 146128 h 372444"/>
                <a:gd name="connsiteX1" fmla="*/ 145143 w 2032000"/>
                <a:gd name="connsiteY1" fmla="*/ 305785 h 372444"/>
                <a:gd name="connsiteX2" fmla="*/ 508000 w 2032000"/>
                <a:gd name="connsiteY2" fmla="*/ 363843 h 372444"/>
                <a:gd name="connsiteX3" fmla="*/ 769257 w 2032000"/>
                <a:gd name="connsiteY3" fmla="*/ 131614 h 372444"/>
                <a:gd name="connsiteX4" fmla="*/ 1045028 w 2032000"/>
                <a:gd name="connsiteY4" fmla="*/ 218700 h 372444"/>
                <a:gd name="connsiteX5" fmla="*/ 1320800 w 2032000"/>
                <a:gd name="connsiteY5" fmla="*/ 73557 h 372444"/>
                <a:gd name="connsiteX6" fmla="*/ 1378857 w 2032000"/>
                <a:gd name="connsiteY6" fmla="*/ 349328 h 372444"/>
                <a:gd name="connsiteX7" fmla="*/ 1524000 w 2032000"/>
                <a:gd name="connsiteY7" fmla="*/ 262243 h 372444"/>
                <a:gd name="connsiteX8" fmla="*/ 1567543 w 2032000"/>
                <a:gd name="connsiteY8" fmla="*/ 985 h 372444"/>
                <a:gd name="connsiteX9" fmla="*/ 1814286 w 2032000"/>
                <a:gd name="connsiteY9" fmla="*/ 175157 h 372444"/>
                <a:gd name="connsiteX10" fmla="*/ 1959428 w 2032000"/>
                <a:gd name="connsiteY10" fmla="*/ 233214 h 372444"/>
                <a:gd name="connsiteX11" fmla="*/ 2032000 w 2032000"/>
                <a:gd name="connsiteY11" fmla="*/ 102585 h 3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2000" h="372444">
                  <a:moveTo>
                    <a:pt x="0" y="146128"/>
                  </a:moveTo>
                  <a:cubicBezTo>
                    <a:pt x="30238" y="207813"/>
                    <a:pt x="60476" y="269499"/>
                    <a:pt x="145143" y="305785"/>
                  </a:cubicBezTo>
                  <a:cubicBezTo>
                    <a:pt x="229810" y="342071"/>
                    <a:pt x="403981" y="392871"/>
                    <a:pt x="508000" y="363843"/>
                  </a:cubicBezTo>
                  <a:cubicBezTo>
                    <a:pt x="612019" y="334815"/>
                    <a:pt x="679752" y="155805"/>
                    <a:pt x="769257" y="131614"/>
                  </a:cubicBezTo>
                  <a:cubicBezTo>
                    <a:pt x="858762" y="107423"/>
                    <a:pt x="953104" y="228376"/>
                    <a:pt x="1045028" y="218700"/>
                  </a:cubicBezTo>
                  <a:cubicBezTo>
                    <a:pt x="1136952" y="209024"/>
                    <a:pt x="1265162" y="51786"/>
                    <a:pt x="1320800" y="73557"/>
                  </a:cubicBezTo>
                  <a:cubicBezTo>
                    <a:pt x="1376438" y="95328"/>
                    <a:pt x="1344990" y="317880"/>
                    <a:pt x="1378857" y="349328"/>
                  </a:cubicBezTo>
                  <a:cubicBezTo>
                    <a:pt x="1412724" y="380776"/>
                    <a:pt x="1492552" y="320300"/>
                    <a:pt x="1524000" y="262243"/>
                  </a:cubicBezTo>
                  <a:cubicBezTo>
                    <a:pt x="1555448" y="204186"/>
                    <a:pt x="1519162" y="15499"/>
                    <a:pt x="1567543" y="985"/>
                  </a:cubicBezTo>
                  <a:cubicBezTo>
                    <a:pt x="1615924" y="-13529"/>
                    <a:pt x="1748972" y="136452"/>
                    <a:pt x="1814286" y="175157"/>
                  </a:cubicBezTo>
                  <a:cubicBezTo>
                    <a:pt x="1879600" y="213862"/>
                    <a:pt x="1923142" y="245309"/>
                    <a:pt x="1959428" y="233214"/>
                  </a:cubicBezTo>
                  <a:cubicBezTo>
                    <a:pt x="1995714" y="221119"/>
                    <a:pt x="2013857" y="161852"/>
                    <a:pt x="2032000" y="1025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spTree>
  </p:cSld>
  <p:clrMapOvr>
    <a:masterClrMapping/>
  </p:clrMapOvr>
</p:sld>
</file>

<file path=ppt/theme/theme1.xml><?xml version="1.0" encoding="utf-8"?>
<a:theme xmlns:a="http://schemas.openxmlformats.org/drawingml/2006/main" name="POM ALGEMEEN">
  <a:themeElements>
    <a:clrScheme name="POM KLEUREN">
      <a:dk1>
        <a:srgbClr val="104271"/>
      </a:dk1>
      <a:lt1>
        <a:srgbClr val="FFFFFF"/>
      </a:lt1>
      <a:dk2>
        <a:srgbClr val="B0CCDC"/>
      </a:dk2>
      <a:lt2>
        <a:srgbClr val="FFFFFF"/>
      </a:lt2>
      <a:accent1>
        <a:srgbClr val="104271"/>
      </a:accent1>
      <a:accent2>
        <a:srgbClr val="B0CCDC"/>
      </a:accent2>
      <a:accent3>
        <a:srgbClr val="A1BF35"/>
      </a:accent3>
      <a:accent4>
        <a:srgbClr val="C8DC82"/>
      </a:accent4>
      <a:accent5>
        <a:srgbClr val="FFFFFF"/>
      </a:accent5>
      <a:accent6>
        <a:srgbClr val="447A99"/>
      </a:accent6>
      <a:hlink>
        <a:srgbClr val="3C6D89"/>
      </a:hlink>
      <a:folHlink>
        <a:srgbClr val="447A99"/>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p;G 16-9 2021" id="{285DCF0E-67DA-4E4A-8949-319EAC8A53F2}" vid="{98D4CEEC-3554-8343-B144-3D0F13B9961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C5B99768B6454491141B0ECA9708F4" ma:contentTypeVersion="19" ma:contentTypeDescription="Een nieuw document maken." ma:contentTypeScope="" ma:versionID="f711d3fa2123b1033af896a09cb91eb8">
  <xsd:schema xmlns:xsd="http://www.w3.org/2001/XMLSchema" xmlns:xs="http://www.w3.org/2001/XMLSchema" xmlns:p="http://schemas.microsoft.com/office/2006/metadata/properties" xmlns:ns2="2e642831-b114-46d8-a2cd-d4ea23b87957" xmlns:ns3="7ee03f25-2b07-4cf5-a2b3-6865ff5a2a15" targetNamespace="http://schemas.microsoft.com/office/2006/metadata/properties" ma:root="true" ma:fieldsID="72593ecdf149bb2a166522b0d2e007d3" ns2:_="" ns3:_="">
    <xsd:import namespace="2e642831-b114-46d8-a2cd-d4ea23b87957"/>
    <xsd:import namespace="7ee03f25-2b07-4cf5-a2b3-6865ff5a2a1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42831-b114-46d8-a2cd-d4ea23b87957"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347348bd-cfbf-4ffe-b15f-1759a5d8403c}" ma:internalName="TaxCatchAll" ma:showField="CatchAllData" ma:web="2e642831-b114-46d8-a2cd-d4ea23b87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e03f25-2b07-4cf5-a2b3-6865ff5a2a1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c58010ff-c359-4c42-a83a-6fe43c7697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e03f25-2b07-4cf5-a2b3-6865ff5a2a15">
      <Terms xmlns="http://schemas.microsoft.com/office/infopath/2007/PartnerControls"/>
    </lcf76f155ced4ddcb4097134ff3c332f>
    <TaxCatchAll xmlns="2e642831-b114-46d8-a2cd-d4ea23b87957" xsi:nil="true"/>
  </documentManagement>
</p:properties>
</file>

<file path=customXml/itemProps1.xml><?xml version="1.0" encoding="utf-8"?>
<ds:datastoreItem xmlns:ds="http://schemas.openxmlformats.org/officeDocument/2006/customXml" ds:itemID="{9E69374C-0CF8-422B-8D4F-1420614C1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642831-b114-46d8-a2cd-d4ea23b87957"/>
    <ds:schemaRef ds:uri="7ee03f25-2b07-4cf5-a2b3-6865ff5a2a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A3D664-F546-47F4-80BF-54440A1A3F63}">
  <ds:schemaRefs>
    <ds:schemaRef ds:uri="http://schemas.microsoft.com/sharepoint/v3/contenttype/forms"/>
  </ds:schemaRefs>
</ds:datastoreItem>
</file>

<file path=customXml/itemProps3.xml><?xml version="1.0" encoding="utf-8"?>
<ds:datastoreItem xmlns:ds="http://schemas.openxmlformats.org/officeDocument/2006/customXml" ds:itemID="{9745945D-843E-434F-9176-21610AA32C47}">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7ee03f25-2b07-4cf5-a2b3-6865ff5a2a15"/>
    <ds:schemaRef ds:uri="http://purl.org/dc/elements/1.1/"/>
    <ds:schemaRef ds:uri="http://schemas.openxmlformats.org/package/2006/metadata/core-properties"/>
    <ds:schemaRef ds:uri="2e642831-b114-46d8-a2cd-d4ea23b8795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PPT_Sjabloon_GROW Talent_V210916</Template>
  <TotalTime>631</TotalTime>
  <Words>1821</Words>
  <Application>Microsoft Office PowerPoint</Application>
  <PresentationFormat>Breedbeeld</PresentationFormat>
  <Paragraphs>168</Paragraphs>
  <Slides>13</Slides>
  <Notes>10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13</vt:i4>
      </vt:variant>
    </vt:vector>
  </HeadingPairs>
  <TitlesOfParts>
    <vt:vector size="22" baseType="lpstr">
      <vt:lpstr>Arial</vt:lpstr>
      <vt:lpstr>Calibri</vt:lpstr>
      <vt:lpstr>Calibri Light</vt:lpstr>
      <vt:lpstr>Courier New</vt:lpstr>
      <vt:lpstr>Google Sans</vt:lpstr>
      <vt:lpstr>Ink Free</vt:lpstr>
      <vt:lpstr>Segoe UI</vt:lpstr>
      <vt:lpstr>Wingdings</vt:lpstr>
      <vt:lpstr>POM ALGEMEEN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Delphine Vandecaveye</dc:creator>
  <cp:lastModifiedBy>Delphine Vandecaveye</cp:lastModifiedBy>
  <cp:revision>11</cp:revision>
  <dcterms:created xsi:type="dcterms:W3CDTF">2023-02-09T08:23:47Z</dcterms:created>
  <dcterms:modified xsi:type="dcterms:W3CDTF">2024-02-23T08:16:25Z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0x01010080C5B99768B6454491141B0ECA9708F4</vt:lpwstr>
  </property>
  <property fmtid="{D5CDD505-2E9C-101B-9397-08002B2CF9AE}" pid="3" name="Order">
    <vt:r8>100</vt:r8>
  </property>
  <property fmtid="{D5CDD505-2E9C-101B-9397-08002B2CF9AE}" pid="4" name="AuthorIds_UIVersion_3584">
    <vt:lpwstr>21</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